
<file path=[Content_Types].xml><?xml version="1.0" encoding="utf-8"?>
<Types xmlns="http://schemas.openxmlformats.org/package/2006/content-types">
  <Override PartName="/ppt/slides/slide30.xml" ContentType="application/vnd.openxmlformats-officedocument.presentationml.slide+xml"/>
  <Override PartName="/ppt/slides/slide88.xml" ContentType="application/vnd.openxmlformats-officedocument.presentationml.slide+xml"/>
  <Override PartName="/ppt/notesSlides/notesSlide69.xml" ContentType="application/vnd.openxmlformats-officedocument.presentationml.notesSlide+xml"/>
  <Override PartName="/ppt/slides/slide24.xml" ContentType="application/vnd.openxmlformats-officedocument.presentationml.slide+xml"/>
  <Override PartName="/ppt/slides/slide72.xml" ContentType="application/vnd.openxmlformats-officedocument.presentationml.slide+xml"/>
  <Override PartName="/ppt/notesSlides/notesSlide47.xml" ContentType="application/vnd.openxmlformats-officedocument.presentationml.notesSlide+xml"/>
  <Override PartName="/ppt/slides/slide66.xml" ContentType="application/vnd.openxmlformats-officedocument.presentationml.slide+xml"/>
  <Override PartName="/ppt/slides/slide50.xml" ContentType="application/vnd.openxmlformats-officedocument.presentationml.slide+xml"/>
  <Override PartName="/ppt/notesSlides/notesSlide89.xml" ContentType="application/vnd.openxmlformats-officedocument.presentationml.notesSlide+xml"/>
  <Override PartName="/ppt/slideLayouts/slideLayout13.xml" ContentType="application/vnd.openxmlformats-officedocument.presentationml.slideLayout+xml"/>
  <Override PartName="/ppt/notesSlides/notesSlide25.xml" ContentType="application/vnd.openxmlformats-officedocument.presentationml.notesSlide+xml"/>
  <Override PartName="/ppt/slides/slide44.xml" ContentType="application/vnd.openxmlformats-officedocument.presentationml.slide+xml"/>
  <Override PartName="/ppt/notesSlides/notesSlide67.xml" ContentType="application/vnd.openxmlformats-officedocument.presentationml.notesSlide+xml"/>
  <Override PartName="/ppt/slides/slide86.xml" ContentType="application/vnd.openxmlformats-officedocument.presentationml.slide+xml"/>
  <Override PartName="/ppt/slides/slide22.xml" ContentType="application/vnd.openxmlformats-officedocument.presentationml.slide+xml"/>
  <Override PartName="/ppt/notesSlides/notesSlide45.xml" ContentType="application/vnd.openxmlformats-officedocument.presentationml.notesSlide+xml"/>
  <Override PartName="/ppt/slides/slide64.xml" ContentType="application/vnd.openxmlformats-officedocument.presentationml.slide+xml"/>
  <Default Extension="xml" ContentType="application/xml"/>
  <Override PartName="/ppt/notesSlides/notesSlide87.xml" ContentType="application/vnd.openxmlformats-officedocument.presentationml.notesSlide+xml"/>
  <Override PartName="/ppt/slideLayouts/slideLayout11.xml" ContentType="application/vnd.openxmlformats-officedocument.presentationml.slideLayout+xml"/>
  <Override PartName="/ppt/notesSlides/notesSlide23.xml" ContentType="application/vnd.openxmlformats-officedocument.presentationml.notesSlide+xml"/>
  <Override PartName="/ppt/slides/slide42.xml" ContentType="application/vnd.openxmlformats-officedocument.presentationml.slide+xml"/>
  <Override PartName="/ppt/notesSlides/notesSlide65.xml" ContentType="application/vnd.openxmlformats-officedocument.presentationml.notesSlide+xml"/>
  <Override PartName="/ppt/slides/slide84.xml" ContentType="application/vnd.openxmlformats-officedocument.presentationml.slide+xml"/>
  <Override PartName="/ppt/slides/slide20.xml" ContentType="application/vnd.openxmlformats-officedocument.presentationml.slide+xml"/>
  <Override PartName="/ppt/notesSlides/notesSlide59.xml" ContentType="application/vnd.openxmlformats-officedocument.presentationml.notesSlide+xml"/>
  <Override PartName="/ppt/notesSlides/notesSlide43.xml" ContentType="application/vnd.openxmlformats-officedocument.presentationml.notesSlide+xml"/>
  <Override PartName="/ppt/slides/slide62.xml" ContentType="application/vnd.openxmlformats-officedocument.presentationml.slide+xml"/>
  <Override PartName="/ppt/notesSlides/notesSlide85.xml" ContentType="application/vnd.openxmlformats-officedocument.presentationml.notesSlide+xml"/>
  <Override PartName="/ppt/notesSlides/notesSlide21.xml" ContentType="application/vnd.openxmlformats-officedocument.presentationml.notesSlide+xml"/>
  <Override PartName="/ppt/slides/slide40.xml" ContentType="application/vnd.openxmlformats-officedocument.presentationml.slide+xml"/>
  <Override PartName="/ppt/slides/slide102.xml" ContentType="application/vnd.openxmlformats-officedocument.presentationml.slide+xml"/>
  <Override PartName="/ppt/notesSlides/notesSlide79.xml" ContentType="application/vnd.openxmlformats-officedocument.presentationml.notesSlide+xml"/>
  <Override PartName="/ppt/slides/slide9.xml" ContentType="application/vnd.openxmlformats-officedocument.presentationml.slide+xml"/>
  <Override PartName="/ppt/notesSlides/notesSlide7.xml" ContentType="application/vnd.openxmlformats-officedocument.presentationml.notesSlide+xml"/>
  <Default Extension="jpeg" ContentType="image/jpeg"/>
  <Override PartName="/ppt/notesSlides/notesSlide63.xml" ContentType="application/vnd.openxmlformats-officedocument.presentationml.notesSlide+xml"/>
  <Override PartName="/ppt/slides/slide82.xml" ContentType="application/vnd.openxmlformats-officedocument.presentationml.slide+xml"/>
  <Override PartName="/ppt/notesSlides/notesSlide57.xml" ContentType="application/vnd.openxmlformats-officedocument.presentationml.notesSlide+xml"/>
  <Override PartName="/docProps/app.xml" ContentType="application/vnd.openxmlformats-officedocument.extended-properties+xml"/>
  <Override PartName="/ppt/notesSlides/notesSlide41.xml" ContentType="application/vnd.openxmlformats-officedocument.presentationml.notesSlide+xml"/>
  <Override PartName="/ppt/slides/slide60.xml" ContentType="application/vnd.openxmlformats-officedocument.presentationml.slide+xml"/>
  <Override PartName="/ppt/notesSlides/notesSlide99.xml" ContentType="application/vnd.openxmlformats-officedocument.presentationml.notesSlide+xml"/>
  <Override PartName="/ppt/slideLayouts/slideLayout8.xml" ContentType="application/vnd.openxmlformats-officedocument.presentationml.slideLayout+xml"/>
  <Override PartName="/ppt/notesSlides/notesSlide35.xml" ContentType="application/vnd.openxmlformats-officedocument.presentationml.notesSlide+xml"/>
  <Override PartName="/ppt/notesSlides/notesSlide83.xml" ContentType="application/vnd.openxmlformats-officedocument.presentationml.notesSlide+xml"/>
  <Override PartName="/ppt/slides/slide100.xml" ContentType="application/vnd.openxmlformats-officedocument.presentationml.slide+xml"/>
  <Override PartName="/ppt/notesSlides/notesSlide77.xml" ContentType="application/vnd.openxmlformats-officedocument.presentationml.notesSlide+xml"/>
  <Override PartName="/ppt/notesSlides/notesSlide5.xml" ContentType="application/vnd.openxmlformats-officedocument.presentationml.notesSlide+xml"/>
  <Override PartName="/ppt/slides/slide7.xml" ContentType="application/vnd.openxmlformats-officedocument.presentationml.slide+xml"/>
  <Override PartName="/ppt/slides/slide19.xml" ContentType="application/vnd.openxmlformats-officedocument.presentationml.slide+xml"/>
  <Override PartName="/ppt/notesSlides/notesSlide104.xml" ContentType="application/vnd.openxmlformats-officedocument.presentationml.notesSlide+xml"/>
  <Override PartName="/ppt/notesSlides/notesSlide61.xml" ContentType="application/vnd.openxmlformats-officedocument.presentationml.notesSlide+xml"/>
  <Override PartName="/ppt/slides/slide80.xml" ContentType="application/vnd.openxmlformats-officedocument.presentationml.slide+xml"/>
  <Override PartName="/ppt/notesSlides/notesSlide55.xml" ContentType="application/vnd.openxmlformats-officedocument.presentationml.notesSlide+xml"/>
  <Override PartName="/ppt/notesSlides/notesSlide97.xml" ContentType="application/vnd.openxmlformats-officedocument.presentationml.notesSlide+xml"/>
  <Override PartName="/ppt/slideMasters/slideMaster1.xml" ContentType="application/vnd.openxmlformats-officedocument.presentationml.slideMaster+xml"/>
  <Override PartName="/ppt/slideLayouts/slideLayout6.xml" ContentType="application/vnd.openxmlformats-officedocument.presentationml.slideLayout+xml"/>
  <Override PartName="/ppt/slides/slide39.xml" ContentType="application/vnd.openxmlformats-officedocument.presentationml.slide+xml"/>
  <Override PartName="/ppt/notesSlides/notesSlide33.xml" ContentType="application/vnd.openxmlformats-officedocument.presentationml.notesSlide+xml"/>
  <Override PartName="/ppt/handoutMasters/handoutMaster1.xml" ContentType="application/vnd.openxmlformats-officedocument.presentationml.handoutMaster+xml"/>
  <Override PartName="/ppt/notesSlides/notesSlide81.xml" ContentType="application/vnd.openxmlformats-officedocument.presentationml.notesSlide+xml"/>
  <Override PartName="/ppt/notesSlides/notesSlide75.xml" ContentType="application/vnd.openxmlformats-officedocument.presentationml.notesSlide+xml"/>
  <Override PartName="/ppt/notesSlides/notesSlide3.xml" ContentType="application/vnd.openxmlformats-officedocument.presentationml.notesSlide+xml"/>
  <Override PartName="/ppt/slides/slide94.xml" ContentType="application/vnd.openxmlformats-officedocument.presentationml.slide+xml"/>
  <Override PartName="/ppt/slides/slide5.xml" ContentType="application/vnd.openxmlformats-officedocument.presentationml.slide+xml"/>
  <Override PartName="/ppt/slides/slide17.xml" ContentType="application/vnd.openxmlformats-officedocument.presentationml.slide+xml"/>
  <Override PartName="/ppt/notesSlides/notesSlide102.xml" ContentType="application/vnd.openxmlformats-officedocument.presentationml.notesSlide+xml"/>
  <Override PartName="/ppt/slides/slide59.xml" ContentType="application/vnd.openxmlformats-officedocument.presentationml.slide+xml"/>
  <Override PartName="/ppt/notesSlides/notesSlide53.xml" ContentType="application/vnd.openxmlformats-officedocument.presentationml.notesSlide+xml"/>
  <Override PartName="/ppt/slides/slide105.xml" ContentType="application/vnd.openxmlformats-officedocument.presentationml.slide+xml"/>
  <Override PartName="/ppt/notesSlides/notesSlide95.xml" ContentType="application/vnd.openxmlformats-officedocument.presentationml.notesSlide+xml"/>
  <Override PartName="/ppt/notesSlides/notesSlide18.xml" ContentType="application/vnd.openxmlformats-officedocument.presentationml.notesSlide+xml"/>
  <Override PartName="/ppt/slides/slide37.xml" ContentType="application/vnd.openxmlformats-officedocument.presentationml.slide+xml"/>
  <Override PartName="/ppt/notesSlides/notesSlide31.xml" ContentType="application/vnd.openxmlformats-officedocument.presentationml.notesSlide+xml"/>
  <Override PartName="/ppt/slideLayouts/slideLayout4.xml" ContentType="application/vnd.openxmlformats-officedocument.presentationml.slideLayout+xml"/>
  <Override PartName="/ppt/slides/slide79.xml" ContentType="application/vnd.openxmlformats-officedocument.presentationml.slide+xml"/>
  <Override PartName="/ppt/slides/slide92.xml" ContentType="application/vnd.openxmlformats-officedocument.presentationml.slide+xml"/>
  <Override PartName="/ppt/notesSlides/notesSlide73.xml" ContentType="application/vnd.openxmlformats-officedocument.presentationml.notesSlide+xml"/>
  <Override PartName="/ppt/notesSlides/notesSlide1.xml" ContentType="application/vnd.openxmlformats-officedocument.presentationml.notesSlide+xml"/>
  <Override PartName="/ppt/slides/slide15.xml" ContentType="application/vnd.openxmlformats-officedocument.presentationml.slide+xml"/>
  <Override PartName="/ppt/slides/slide3.xml" ContentType="application/vnd.openxmlformats-officedocument.presentationml.slide+xml"/>
  <Override PartName="/ppt/notesSlides/notesSlide100.xml" ContentType="application/vnd.openxmlformats-officedocument.presentationml.notesSlide+xml"/>
  <Override PartName="/ppt/notesSlides/notesSlide38.xml" ContentType="application/vnd.openxmlformats-officedocument.presentationml.notesSlide+xml"/>
  <Override PartName="/ppt/slides/slide57.xml" ContentType="application/vnd.openxmlformats-officedocument.presentationml.slide+xml"/>
  <Override PartName="/ppt/slides/slide70.xml" ContentType="application/vnd.openxmlformats-officedocument.presentationml.slide+xml"/>
  <Override PartName="/ppt/notesSlides/notesSlide51.xml" ContentType="application/vnd.openxmlformats-officedocument.presentationml.notesSlide+xml"/>
  <Override PartName="/ppt/notesSlides/notesSlide8.xml" ContentType="application/vnd.openxmlformats-officedocument.presentationml.notesSlide+xml"/>
  <Override PartName="/ppt/notesSlides/notesSlide93.xml" ContentType="application/vnd.openxmlformats-officedocument.presentationml.notesSlide+xml"/>
  <Override PartName="/ppt/slides/slide99.xml" ContentType="application/vnd.openxmlformats-officedocument.presentationml.slide+xml"/>
  <Override PartName="/ppt/notesSlides/notesSlide16.xml" ContentType="application/vnd.openxmlformats-officedocument.presentationml.notesSlide+xml"/>
  <Override PartName="/ppt/slideLayouts/slideLayout2.xml" ContentType="application/vnd.openxmlformats-officedocument.presentationml.slideLayout+xml"/>
  <Override PartName="/ppt/slides/slide35.xml" ContentType="application/vnd.openxmlformats-officedocument.presentationml.slide+xml"/>
  <Override PartName="/ppt/slides/slide29.xml" ContentType="application/vnd.openxmlformats-officedocument.presentationml.slide+xml"/>
  <Override PartName="/ppt/slides/slide77.xml" ContentType="application/vnd.openxmlformats-officedocument.presentationml.slide+xml"/>
  <Override PartName="/ppt/slides/slide90.xml" ContentType="application/vnd.openxmlformats-officedocument.presentationml.slide+xml"/>
  <Override PartName="/ppt/notesSlides/notesSlide71.xml" ContentType="application/vnd.openxmlformats-officedocument.presentationml.notesSlide+xml"/>
  <Override PartName="/ppt/slides/slide1.xml" ContentType="application/vnd.openxmlformats-officedocument.presentationml.slide+xml"/>
  <Override PartName="/ppt/slides/slide13.xml" ContentType="application/vnd.openxmlformats-officedocument.presentationml.slide+xml"/>
  <Override PartName="/ppt/notesSlides/notesSlide36.xml" ContentType="application/vnd.openxmlformats-officedocument.presentationml.notesSlide+xml"/>
  <Override PartName="/ppt/slides/slide55.xml" ContentType="application/vnd.openxmlformats-officedocument.presentationml.slide+xml"/>
  <Override PartName="/ppt/slides/slide49.xml" ContentType="application/vnd.openxmlformats-officedocument.presentationml.slide+xml"/>
  <Override PartName="/ppt/slides/slide97.xml" ContentType="application/vnd.openxmlformats-officedocument.presentationml.slide+xml"/>
  <Override PartName="/ppt/theme/theme3.xml" ContentType="application/vnd.openxmlformats-officedocument.theme+xml"/>
  <Override PartName="/ppt/notesSlides/notesSlide91.xml" ContentType="application/vnd.openxmlformats-officedocument.presentationml.notesSlide+xml"/>
  <Override PartName="/ppt/notesSlides/notesSlide14.xml" ContentType="application/vnd.openxmlformats-officedocument.presentationml.notesSlide+xml"/>
  <Override PartName="/ppt/slides/slide33.xml" ContentType="application/vnd.openxmlformats-officedocument.presentationml.slide+xml"/>
  <Override PartName="/ppt/viewProps.xml" ContentType="application/vnd.openxmlformats-officedocument.presentationml.viewProps+xml"/>
  <Override PartName="/ppt/slides/slide27.xml" ContentType="application/vnd.openxmlformats-officedocument.presentationml.slide+xml"/>
  <Override PartName="/ppt/slides/slide75.xml" ContentType="application/vnd.openxmlformats-officedocument.presentationml.slide+xml"/>
  <Override PartName="/ppt/tags/tag1.xml" ContentType="application/vnd.openxmlformats-officedocument.presentationml.tags+xml"/>
  <Override PartName="/docProps/core.xml" ContentType="application/vnd.openxmlformats-package.core-properties+xml"/>
  <Override PartName="/ppt/slides/slide11.xml" ContentType="application/vnd.openxmlformats-officedocument.presentationml.slide+xml"/>
  <Override PartName="/ppt/slides/slide69.xml" ContentType="application/vnd.openxmlformats-officedocument.presentationml.slide+xml"/>
  <Override PartName="/ppt/slides/slide53.xml" ContentType="application/vnd.openxmlformats-officedocument.presentationml.slide+xml"/>
  <Override PartName="/ppt/slideLayouts/slideLayout16.xml" ContentType="application/vnd.openxmlformats-officedocument.presentationml.slideLayout+xml"/>
  <Override PartName="/ppt/notesSlides/notesSlide28.xml" ContentType="application/vnd.openxmlformats-officedocument.presentationml.notesSlide+xml"/>
  <Override PartName="/ppt/slides/slide47.xml" ContentType="application/vnd.openxmlformats-officedocument.presentationml.slide+xml"/>
  <Override PartName="/ppt/theme/theme1.xml" ContentType="application/vnd.openxmlformats-officedocument.theme+xml"/>
  <Override PartName="/ppt/notesSlides/notesSlide12.xml" ContentType="application/vnd.openxmlformats-officedocument.presentationml.notesSlide+xml"/>
  <Override PartName="/ppt/slides/slide31.xml" ContentType="application/vnd.openxmlformats-officedocument.presentationml.slide+xml"/>
  <Override PartName="/ppt/slides/slide89.xml" ContentType="application/vnd.openxmlformats-officedocument.presentationml.slide+xml"/>
  <Override PartName="/ppt/slides/slide25.xml" ContentType="application/vnd.openxmlformats-officedocument.presentationml.slide+xml"/>
  <Override PartName="/ppt/slides/slide73.xml" ContentType="application/vnd.openxmlformats-officedocument.presentationml.slide+xml"/>
  <Override PartName="/ppt/notesSlides/notesSlide48.xml" ContentType="application/vnd.openxmlformats-officedocument.presentationml.notesSlide+xml"/>
  <Override PartName="/ppt/slides/slide67.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notesSlides/notesSlide26.xml" ContentType="application/vnd.openxmlformats-officedocument.presentationml.notesSlide+xml"/>
  <Override PartName="/ppt/slides/slide45.xml" ContentType="application/vnd.openxmlformats-officedocument.presentationml.slide+xml"/>
  <Override PartName="/ppt/notesSlides/notesSlide68.xml" ContentType="application/vnd.openxmlformats-officedocument.presentationml.notesSlide+xml"/>
  <Override PartName="/ppt/slides/slide87.xml" ContentType="application/vnd.openxmlformats-officedocument.presentationml.slide+xml"/>
  <Override PartName="/ppt/slides/slide23.xml" ContentType="application/vnd.openxmlformats-officedocument.presentationml.slide+xml"/>
  <Override PartName="/ppt/notesSlides/notesSlide46.xml" ContentType="application/vnd.openxmlformats-officedocument.presentationml.notesSlide+xml"/>
  <Override PartName="/ppt/slides/slide65.xml" ContentType="application/vnd.openxmlformats-officedocument.presentationml.slide+xml"/>
  <Override PartName="/ppt/notesSlides/notesSlide88.xml" ContentType="application/vnd.openxmlformats-officedocument.presentationml.notesSlide+xml"/>
  <Override PartName="/ppt/slideLayouts/slideLayout12.xml" ContentType="application/vnd.openxmlformats-officedocument.presentationml.slideLayout+xml"/>
  <Override PartName="/ppt/notesSlides/notesSlide24.xml" ContentType="application/vnd.openxmlformats-officedocument.presentationml.notesSlide+xml"/>
  <Override PartName="/ppt/slides/slide43.xml" ContentType="application/vnd.openxmlformats-officedocument.presentationml.slide+xml"/>
  <Override PartName="/ppt/notesSlides/notesSlide66.xml" ContentType="application/vnd.openxmlformats-officedocument.presentationml.notesSlide+xml"/>
  <Override PartName="/ppt/slides/slide85.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notesSlides/notesSlide44.xml" ContentType="application/vnd.openxmlformats-officedocument.presentationml.notesSlide+xml"/>
  <Override PartName="/ppt/slides/slide63.xml" ContentType="application/vnd.openxmlformats-officedocument.presentationml.slide+xml"/>
  <Default Extension="gif" ContentType="image/gif"/>
  <Override PartName="/ppt/notesSlides/notesSlide86.xml" ContentType="application/vnd.openxmlformats-officedocument.presentationml.notesSlide+xml"/>
  <Override PartName="/ppt/slideLayouts/slideLayout10.xml" ContentType="application/vnd.openxmlformats-officedocument.presentationml.slideLayout+xml"/>
  <Override PartName="/ppt/notesSlides/notesSlide22.xml" ContentType="application/vnd.openxmlformats-officedocument.presentationml.notesSlide+xml"/>
  <Override PartName="/ppt/slides/slide41.xml" ContentType="application/vnd.openxmlformats-officedocument.presentationml.slide+xml"/>
  <Override PartName="/ppt/slides/slide103.xml" ContentType="application/vnd.openxmlformats-officedocument.presentationml.slide+xml"/>
  <Override PartName="/ppt/presentation.xml" ContentType="application/vnd.openxmlformats-officedocument.presentationml.presentation.main+xml"/>
  <Override PartName="/ppt/notesSlides/notesSlide64.xml" ContentType="application/vnd.openxmlformats-officedocument.presentationml.notesSlide+xml"/>
  <Override PartName="/ppt/slides/slide83.xml" ContentType="application/vnd.openxmlformats-officedocument.presentationml.slide+xml"/>
  <Override PartName="/ppt/notesSlides/notesSlide58.xml" ContentType="application/vnd.openxmlformats-officedocument.presentationml.notesSlide+xml"/>
  <Override PartName="/ppt/notesSlides/notesSlide42.xml" ContentType="application/vnd.openxmlformats-officedocument.presentationml.notesSlide+xml"/>
  <Override PartName="/ppt/slides/slide61.xml" ContentType="application/vnd.openxmlformats-officedocument.presentationml.slide+xml"/>
  <Override PartName="/ppt/slideLayouts/slideLayout9.xml" ContentType="application/vnd.openxmlformats-officedocument.presentationml.slideLayout+xml"/>
  <Override PartName="/ppt/notesSlides/notesSlide84.xml" ContentType="application/vnd.openxmlformats-officedocument.presentationml.notesSlide+xml"/>
  <Override PartName="/ppt/notesSlides/notesSlide20.xml" ContentType="application/vnd.openxmlformats-officedocument.presentationml.notesSlide+xml"/>
  <Override PartName="/ppt/slides/slide101.xml" ContentType="application/vnd.openxmlformats-officedocument.presentationml.slide+xml"/>
  <Override PartName="/ppt/notesSlides/notesSlide78.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105.xml" ContentType="application/vnd.openxmlformats-officedocument.presentationml.notesSlide+xml"/>
  <Override PartName="/ppt/notesSlides/notesSlide62.xml" ContentType="application/vnd.openxmlformats-officedocument.presentationml.notesSlide+xml"/>
  <Override PartName="/ppt/slides/slide81.xml" ContentType="application/vnd.openxmlformats-officedocument.presentationml.slide+xml"/>
  <Override PartName="/ppt/notesSlides/notesSlide56.xml" ContentType="application/vnd.openxmlformats-officedocument.presentationml.notesSlide+xml"/>
  <Override PartName="/ppt/notesSlides/notesSlide40.xml" ContentType="application/vnd.openxmlformats-officedocument.presentationml.notesSlide+xml"/>
  <Override PartName="/ppt/notesSlides/notesSlide98.xml" ContentType="application/vnd.openxmlformats-officedocument.presentationml.notesSlide+xml"/>
  <Override PartName="/ppt/slideLayouts/slideLayout7.xml" ContentType="application/vnd.openxmlformats-officedocument.presentationml.slideLayout+xml"/>
  <Override PartName="/ppt/notesSlides/notesSlide34.xml" ContentType="application/vnd.openxmlformats-officedocument.presentationml.notesSlide+xml"/>
  <Override PartName="/ppt/notesSlides/notesSlide82.xml" ContentType="application/vnd.openxmlformats-officedocument.presentationml.notesSlide+xml"/>
  <Override PartName="/ppt/notesSlides/notesSlide76.xml" ContentType="application/vnd.openxmlformats-officedocument.presentationml.notesSlide+xml"/>
  <Override PartName="/ppt/slides/slide95.xml" ContentType="application/vnd.openxmlformats-officedocument.presentationml.slide+xml"/>
  <Override PartName="/ppt/notesSlides/notesSlide4.xml" ContentType="application/vnd.openxmlformats-officedocument.presentationml.notesSlide+xml"/>
  <Override PartName="/ppt/slides/slide6.xml" ContentType="application/vnd.openxmlformats-officedocument.presentationml.slide+xml"/>
  <Override PartName="/ppt/slides/slide18.xml" ContentType="application/vnd.openxmlformats-officedocument.presentationml.slide+xml"/>
  <Override PartName="/ppt/notesSlides/notesSlide103.xml" ContentType="application/vnd.openxmlformats-officedocument.presentationml.notesSlide+xml"/>
  <Override PartName="/ppt/notesSlides/notesSlide60.xml" ContentType="application/vnd.openxmlformats-officedocument.presentationml.notesSlide+xml"/>
  <Override PartName="/ppt/notesSlides/notesSlide54.xml" ContentType="application/vnd.openxmlformats-officedocument.presentationml.notesSlide+xml"/>
  <Override PartName="/ppt/notesSlides/notesSlide96.xml" ContentType="application/vnd.openxmlformats-officedocument.presentationml.notesSlide+xml"/>
  <Override PartName="/ppt/tableStyles.xml" ContentType="application/vnd.openxmlformats-officedocument.presentationml.tableStyles+xml"/>
  <Override PartName="/ppt/notesSlides/notesSlide19.xml" ContentType="application/vnd.openxmlformats-officedocument.presentationml.notesSlide+xml"/>
  <Override PartName="/ppt/slideLayouts/slideLayout5.xml" ContentType="application/vnd.openxmlformats-officedocument.presentationml.slideLayout+xml"/>
  <Override PartName="/ppt/slides/slide38.xml" ContentType="application/vnd.openxmlformats-officedocument.presentationml.slide+xml"/>
  <Override PartName="/ppt/notesSlides/notesSlide32.xml" ContentType="application/vnd.openxmlformats-officedocument.presentationml.notesSlide+xml"/>
  <Override PartName="/ppt/notesSlides/notesSlide80.xml" ContentType="application/vnd.openxmlformats-officedocument.presentationml.notesSlide+xml"/>
  <Default Extension="bin" ContentType="application/vnd.openxmlformats-officedocument.presentationml.printerSettings"/>
  <Override PartName="/ppt/notesSlides/notesSlide74.xml" ContentType="application/vnd.openxmlformats-officedocument.presentationml.notesSlide+xml"/>
  <Override PartName="/ppt/notesSlides/notesSlide2.xml" ContentType="application/vnd.openxmlformats-officedocument.presentationml.notesSlide+xml"/>
  <Override PartName="/ppt/slides/slide93.xml" ContentType="application/vnd.openxmlformats-officedocument.presentationml.slide+xml"/>
  <Override PartName="/ppt/slides/slide4.xml" ContentType="application/vnd.openxmlformats-officedocument.presentationml.slide+xml"/>
  <Override PartName="/ppt/slides/slide16.xml" ContentType="application/vnd.openxmlformats-officedocument.presentationml.slide+xml"/>
  <Override PartName="/ppt/notesSlides/notesSlide10.xml" ContentType="application/vnd.openxmlformats-officedocument.presentationml.notesSlide+xml"/>
  <Override PartName="/ppt/notesSlides/notesSlide101.xml" ContentType="application/vnd.openxmlformats-officedocument.presentationml.notesSlide+xml"/>
  <Override PartName="/ppt/notesSlides/notesSlide39.xml" ContentType="application/vnd.openxmlformats-officedocument.presentationml.notesSlide+xml"/>
  <Override PartName="/ppt/slides/slide58.xml" ContentType="application/vnd.openxmlformats-officedocument.presentationml.slide+xml"/>
  <Override PartName="/ppt/slides/slide71.xml" ContentType="application/vnd.openxmlformats-officedocument.presentationml.slide+xml"/>
  <Override PartName="/ppt/notesSlides/notesSlide52.xml" ContentType="application/vnd.openxmlformats-officedocument.presentationml.notesSlide+xml"/>
  <Override PartName="/ppt/slides/slide104.xml" ContentType="application/vnd.openxmlformats-officedocument.presentationml.slide+xml"/>
  <Override PartName="/ppt/notesSlides/notesSlide94.xml" ContentType="application/vnd.openxmlformats-officedocument.presentationml.notesSlide+xml"/>
  <Override PartName="/ppt/notesSlides/notesSlide9.xml" ContentType="application/vnd.openxmlformats-officedocument.presentationml.notesSlide+xml"/>
  <Override PartName="/ppt/notesSlides/notesSlide17.xml" ContentType="application/vnd.openxmlformats-officedocument.presentationml.notesSlide+xml"/>
  <Override PartName="/ppt/slideLayouts/slideLayout3.xml" ContentType="application/vnd.openxmlformats-officedocument.presentationml.slideLayout+xml"/>
  <Override PartName="/ppt/slides/slide36.xml" ContentType="application/vnd.openxmlformats-officedocument.presentationml.slide+xml"/>
  <Override PartName="/ppt/notesSlides/notesSlide30.xml" ContentType="application/vnd.openxmlformats-officedocument.presentationml.notesSlide+xml"/>
  <Override PartName="/ppt/slides/slide78.xml" ContentType="application/vnd.openxmlformats-officedocument.presentationml.slide+xml"/>
  <Override PartName="/ppt/slides/slide91.xml" ContentType="application/vnd.openxmlformats-officedocument.presentationml.slide+xml"/>
  <Override PartName="/ppt/notesSlides/notesSlide72.xml" ContentType="application/vnd.openxmlformats-officedocument.presentationml.notesSlide+xml"/>
  <Override PartName="/ppt/slides/slide2.xml" ContentType="application/vnd.openxmlformats-officedocument.presentationml.slide+xml"/>
  <Override PartName="/ppt/slides/slide14.xml" ContentType="application/vnd.openxmlformats-officedocument.presentationml.slide+xml"/>
  <Override PartName="/ppt/notesSlides/notesSlide37.xml" ContentType="application/vnd.openxmlformats-officedocument.presentationml.notesSlide+xml"/>
  <Override PartName="/ppt/slides/slide56.xml" ContentType="application/vnd.openxmlformats-officedocument.presentationml.slide+xml"/>
  <Override PartName="/ppt/notesSlides/notesSlide50.xml" ContentType="application/vnd.openxmlformats-officedocument.presentationml.notesSlide+xml"/>
  <Override PartName="/ppt/slides/slide98.xml" ContentType="application/vnd.openxmlformats-officedocument.presentationml.slide+xml"/>
  <Override PartName="/ppt/notesSlides/notesSlide92.xml" ContentType="application/vnd.openxmlformats-officedocument.presentationml.notesSlide+xml"/>
  <Override PartName="/ppt/notesSlides/notesSlide15.xml" ContentType="application/vnd.openxmlformats-officedocument.presentationml.notesSlide+xml"/>
  <Override PartName="/ppt/slideLayouts/slideLayout1.xml" ContentType="application/vnd.openxmlformats-officedocument.presentationml.slideLayout+xml"/>
  <Override PartName="/ppt/slides/slide34.xml" ContentType="application/vnd.openxmlformats-officedocument.presentationml.slide+xml"/>
  <Override PartName="/ppt/slides/slide28.xml" ContentType="application/vnd.openxmlformats-officedocument.presentationml.slide+xml"/>
  <Override PartName="/ppt/slides/slide76.xml" ContentType="application/vnd.openxmlformats-officedocument.presentationml.slide+xml"/>
  <Override PartName="/ppt/tags/tag2.xml" ContentType="application/vnd.openxmlformats-officedocument.presentationml.tags+xml"/>
  <Override PartName="/ppt/notesSlides/notesSlide70.xml" ContentType="application/vnd.openxmlformats-officedocument.presentationml.notesSlide+xml"/>
  <Default Extension="png" ContentType="image/png"/>
  <Override PartName="/ppt/slides/slide12.xml" ContentType="application/vnd.openxmlformats-officedocument.presentationml.slide+xml"/>
  <Override PartName="/ppt/slides/slide54.xml" ContentType="application/vnd.openxmlformats-officedocument.presentationml.slide+xml"/>
  <Default Extension="rels" ContentType="application/vnd.openxmlformats-package.relationships+xml"/>
  <Override PartName="/ppt/notesSlides/notesSlide29.xml" ContentType="application/vnd.openxmlformats-officedocument.presentationml.notesSlide+xml"/>
  <Override PartName="/ppt/slides/slide48.xml" ContentType="application/vnd.openxmlformats-officedocument.presentationml.slide+xml"/>
  <Override PartName="/ppt/slides/slide96.xml" ContentType="application/vnd.openxmlformats-officedocument.presentationml.slide+xml"/>
  <Override PartName="/ppt/theme/theme2.xml" ContentType="application/vnd.openxmlformats-officedocument.theme+xml"/>
  <Override PartName="/ppt/notesSlides/notesSlide90.xml" ContentType="application/vnd.openxmlformats-officedocument.presentationml.notesSlide+xml"/>
  <Override PartName="/ppt/notesSlides/notesSlide13.xml" ContentType="application/vnd.openxmlformats-officedocument.presentationml.notesSlide+xml"/>
  <Override PartName="/ppt/slides/slide32.xml" ContentType="application/vnd.openxmlformats-officedocument.presentationml.slide+xml"/>
  <Override PartName="/ppt/slides/slide26.xml" ContentType="application/vnd.openxmlformats-officedocument.presentationml.slide+xml"/>
  <Override PartName="/ppt/slides/slide74.xml" ContentType="application/vnd.openxmlformats-officedocument.presentationml.slide+xml"/>
  <Override PartName="/ppt/slides/slide10.xml" ContentType="application/vnd.openxmlformats-officedocument.presentationml.slide+xml"/>
  <Override PartName="/ppt/slides/slide68.xml" ContentType="application/vnd.openxmlformats-officedocument.presentationml.slide+xml"/>
  <Override PartName="/ppt/notesSlides/notesSlide49.xml" ContentType="application/vnd.openxmlformats-officedocument.presentationml.notesSlide+xml"/>
  <Override PartName="/ppt/slides/slide52.xml" ContentType="application/vnd.openxmlformats-officedocument.presentationml.slide+xml"/>
  <Override PartName="/ppt/slideLayouts/slideLayout15.xml" ContentType="application/vnd.openxmlformats-officedocument.presentationml.slideLayout+xml"/>
  <Override PartName="/ppt/notesSlides/notesSlide27.xml" ContentType="application/vnd.openxmlformats-officedocument.presentationml.notesSlide+xml"/>
  <Override PartName="/ppt/slides/slide46.xml" ContentType="application/vnd.openxmlformats-officedocument.presentationml.slide+xml"/>
  <Override PartName="/ppt/presProps.xml" ContentType="application/vnd.openxmlformats-officedocument.presentationml.presProps+xml"/>
  <Override PartName="/ppt/notesSlides/notesSlide1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p:sldMasterIdLst>
    <p:sldMasterId id="2147483649" r:id="rId1"/>
  </p:sldMasterIdLst>
  <p:notesMasterIdLst>
    <p:notesMasterId r:id="rId107"/>
  </p:notesMasterIdLst>
  <p:handoutMasterIdLst>
    <p:handoutMasterId r:id="rId108"/>
  </p:handoutMasterIdLst>
  <p:sldIdLst>
    <p:sldId id="262" r:id="rId2"/>
    <p:sldId id="657" r:id="rId3"/>
    <p:sldId id="544" r:id="rId4"/>
    <p:sldId id="482" r:id="rId5"/>
    <p:sldId id="546" r:id="rId6"/>
    <p:sldId id="552" r:id="rId7"/>
    <p:sldId id="547" r:id="rId8"/>
    <p:sldId id="548" r:id="rId9"/>
    <p:sldId id="549" r:id="rId10"/>
    <p:sldId id="553" r:id="rId11"/>
    <p:sldId id="554" r:id="rId12"/>
    <p:sldId id="599" r:id="rId13"/>
    <p:sldId id="600" r:id="rId14"/>
    <p:sldId id="601" r:id="rId15"/>
    <p:sldId id="602" r:id="rId16"/>
    <p:sldId id="603" r:id="rId17"/>
    <p:sldId id="604" r:id="rId18"/>
    <p:sldId id="605" r:id="rId19"/>
    <p:sldId id="606" r:id="rId20"/>
    <p:sldId id="607" r:id="rId21"/>
    <p:sldId id="656" r:id="rId22"/>
    <p:sldId id="608" r:id="rId23"/>
    <p:sldId id="609" r:id="rId24"/>
    <p:sldId id="610" r:id="rId25"/>
    <p:sldId id="611" r:id="rId26"/>
    <p:sldId id="612" r:id="rId27"/>
    <p:sldId id="613" r:id="rId28"/>
    <p:sldId id="496" r:id="rId29"/>
    <p:sldId id="497" r:id="rId30"/>
    <p:sldId id="498" r:id="rId31"/>
    <p:sldId id="499" r:id="rId32"/>
    <p:sldId id="590" r:id="rId33"/>
    <p:sldId id="567" r:id="rId34"/>
    <p:sldId id="568" r:id="rId35"/>
    <p:sldId id="509" r:id="rId36"/>
    <p:sldId id="510" r:id="rId37"/>
    <p:sldId id="511" r:id="rId38"/>
    <p:sldId id="512" r:id="rId39"/>
    <p:sldId id="575" r:id="rId40"/>
    <p:sldId id="591" r:id="rId41"/>
    <p:sldId id="570" r:id="rId42"/>
    <p:sldId id="569" r:id="rId43"/>
    <p:sldId id="573" r:id="rId44"/>
    <p:sldId id="515" r:id="rId45"/>
    <p:sldId id="516" r:id="rId46"/>
    <p:sldId id="518" r:id="rId47"/>
    <p:sldId id="517" r:id="rId48"/>
    <p:sldId id="520" r:id="rId49"/>
    <p:sldId id="519" r:id="rId50"/>
    <p:sldId id="522" r:id="rId51"/>
    <p:sldId id="524" r:id="rId52"/>
    <p:sldId id="521" r:id="rId53"/>
    <p:sldId id="523" r:id="rId54"/>
    <p:sldId id="525" r:id="rId55"/>
    <p:sldId id="526" r:id="rId56"/>
    <p:sldId id="527" r:id="rId57"/>
    <p:sldId id="528" r:id="rId58"/>
    <p:sldId id="531" r:id="rId59"/>
    <p:sldId id="532" r:id="rId60"/>
    <p:sldId id="551" r:id="rId61"/>
    <p:sldId id="534" r:id="rId62"/>
    <p:sldId id="535" r:id="rId63"/>
    <p:sldId id="540" r:id="rId64"/>
    <p:sldId id="541" r:id="rId65"/>
    <p:sldId id="571" r:id="rId66"/>
    <p:sldId id="592" r:id="rId67"/>
    <p:sldId id="593" r:id="rId68"/>
    <p:sldId id="596" r:id="rId69"/>
    <p:sldId id="542" r:id="rId70"/>
    <p:sldId id="642" r:id="rId71"/>
    <p:sldId id="643" r:id="rId72"/>
    <p:sldId id="644" r:id="rId73"/>
    <p:sldId id="645" r:id="rId74"/>
    <p:sldId id="646" r:id="rId75"/>
    <p:sldId id="647" r:id="rId76"/>
    <p:sldId id="648" r:id="rId77"/>
    <p:sldId id="649" r:id="rId78"/>
    <p:sldId id="650" r:id="rId79"/>
    <p:sldId id="651" r:id="rId80"/>
    <p:sldId id="616" r:id="rId81"/>
    <p:sldId id="617" r:id="rId82"/>
    <p:sldId id="618" r:id="rId83"/>
    <p:sldId id="619" r:id="rId84"/>
    <p:sldId id="620" r:id="rId85"/>
    <p:sldId id="621" r:id="rId86"/>
    <p:sldId id="622" r:id="rId87"/>
    <p:sldId id="623" r:id="rId88"/>
    <p:sldId id="624" r:id="rId89"/>
    <p:sldId id="625" r:id="rId90"/>
    <p:sldId id="626" r:id="rId91"/>
    <p:sldId id="627" r:id="rId92"/>
    <p:sldId id="628" r:id="rId93"/>
    <p:sldId id="629" r:id="rId94"/>
    <p:sldId id="630" r:id="rId95"/>
    <p:sldId id="631" r:id="rId96"/>
    <p:sldId id="632" r:id="rId97"/>
    <p:sldId id="633" r:id="rId98"/>
    <p:sldId id="652" r:id="rId99"/>
    <p:sldId id="653" r:id="rId100"/>
    <p:sldId id="654" r:id="rId101"/>
    <p:sldId id="655" r:id="rId102"/>
    <p:sldId id="638" r:id="rId103"/>
    <p:sldId id="396" r:id="rId104"/>
    <p:sldId id="641" r:id="rId105"/>
    <p:sldId id="659" r:id="rId106"/>
  </p:sldIdLst>
  <p:sldSz cx="9144000" cy="6858000" type="screen4x3"/>
  <p:notesSz cx="6858000" cy="9144000"/>
  <p:defaultTextStyle>
    <a:defPPr>
      <a:defRPr lang="en-US"/>
    </a:defPPr>
    <a:lvl1pPr algn="l" rtl="0" fontAlgn="base">
      <a:spcBef>
        <a:spcPct val="20000"/>
      </a:spcBef>
      <a:spcAft>
        <a:spcPct val="0"/>
      </a:spcAft>
      <a:buClr>
        <a:schemeClr val="hlink"/>
      </a:buClr>
      <a:buSzPct val="70000"/>
      <a:buFont typeface="Wingdings" pitchFamily="2" charset="2"/>
      <a:defRPr sz="2800" b="1" kern="1200">
        <a:solidFill>
          <a:schemeClr val="tx1"/>
        </a:solidFill>
        <a:latin typeface="Tahoma" pitchFamily="34" charset="0"/>
        <a:ea typeface="+mn-ea"/>
        <a:cs typeface="+mn-cs"/>
      </a:defRPr>
    </a:lvl1pPr>
    <a:lvl2pPr marL="457200" algn="l" rtl="0" fontAlgn="base">
      <a:spcBef>
        <a:spcPct val="20000"/>
      </a:spcBef>
      <a:spcAft>
        <a:spcPct val="0"/>
      </a:spcAft>
      <a:buClr>
        <a:schemeClr val="hlink"/>
      </a:buClr>
      <a:buSzPct val="70000"/>
      <a:buFont typeface="Wingdings" pitchFamily="2" charset="2"/>
      <a:defRPr sz="2800" b="1" kern="1200">
        <a:solidFill>
          <a:schemeClr val="tx1"/>
        </a:solidFill>
        <a:latin typeface="Tahoma" pitchFamily="34" charset="0"/>
        <a:ea typeface="+mn-ea"/>
        <a:cs typeface="+mn-cs"/>
      </a:defRPr>
    </a:lvl2pPr>
    <a:lvl3pPr marL="914400" algn="l" rtl="0" fontAlgn="base">
      <a:spcBef>
        <a:spcPct val="20000"/>
      </a:spcBef>
      <a:spcAft>
        <a:spcPct val="0"/>
      </a:spcAft>
      <a:buClr>
        <a:schemeClr val="hlink"/>
      </a:buClr>
      <a:buSzPct val="70000"/>
      <a:buFont typeface="Wingdings" pitchFamily="2" charset="2"/>
      <a:defRPr sz="2800" b="1" kern="1200">
        <a:solidFill>
          <a:schemeClr val="tx1"/>
        </a:solidFill>
        <a:latin typeface="Tahoma" pitchFamily="34" charset="0"/>
        <a:ea typeface="+mn-ea"/>
        <a:cs typeface="+mn-cs"/>
      </a:defRPr>
    </a:lvl3pPr>
    <a:lvl4pPr marL="1371600" algn="l" rtl="0" fontAlgn="base">
      <a:spcBef>
        <a:spcPct val="20000"/>
      </a:spcBef>
      <a:spcAft>
        <a:spcPct val="0"/>
      </a:spcAft>
      <a:buClr>
        <a:schemeClr val="hlink"/>
      </a:buClr>
      <a:buSzPct val="70000"/>
      <a:buFont typeface="Wingdings" pitchFamily="2" charset="2"/>
      <a:defRPr sz="2800" b="1" kern="1200">
        <a:solidFill>
          <a:schemeClr val="tx1"/>
        </a:solidFill>
        <a:latin typeface="Tahoma" pitchFamily="34" charset="0"/>
        <a:ea typeface="+mn-ea"/>
        <a:cs typeface="+mn-cs"/>
      </a:defRPr>
    </a:lvl4pPr>
    <a:lvl5pPr marL="1828800" algn="l" rtl="0" fontAlgn="base">
      <a:spcBef>
        <a:spcPct val="20000"/>
      </a:spcBef>
      <a:spcAft>
        <a:spcPct val="0"/>
      </a:spcAft>
      <a:buClr>
        <a:schemeClr val="hlink"/>
      </a:buClr>
      <a:buSzPct val="70000"/>
      <a:buFont typeface="Wingdings" pitchFamily="2" charset="2"/>
      <a:defRPr sz="2800" b="1" kern="1200">
        <a:solidFill>
          <a:schemeClr val="tx1"/>
        </a:solidFill>
        <a:latin typeface="Tahoma" pitchFamily="34" charset="0"/>
        <a:ea typeface="+mn-ea"/>
        <a:cs typeface="+mn-cs"/>
      </a:defRPr>
    </a:lvl5pPr>
    <a:lvl6pPr marL="2286000" algn="l" defTabSz="914400" rtl="0" eaLnBrk="1" latinLnBrk="0" hangingPunct="1">
      <a:defRPr sz="2800" b="1" kern="1200">
        <a:solidFill>
          <a:schemeClr val="tx1"/>
        </a:solidFill>
        <a:latin typeface="Tahoma" pitchFamily="34" charset="0"/>
        <a:ea typeface="+mn-ea"/>
        <a:cs typeface="+mn-cs"/>
      </a:defRPr>
    </a:lvl6pPr>
    <a:lvl7pPr marL="2743200" algn="l" defTabSz="914400" rtl="0" eaLnBrk="1" latinLnBrk="0" hangingPunct="1">
      <a:defRPr sz="2800" b="1" kern="1200">
        <a:solidFill>
          <a:schemeClr val="tx1"/>
        </a:solidFill>
        <a:latin typeface="Tahoma" pitchFamily="34" charset="0"/>
        <a:ea typeface="+mn-ea"/>
        <a:cs typeface="+mn-cs"/>
      </a:defRPr>
    </a:lvl7pPr>
    <a:lvl8pPr marL="3200400" algn="l" defTabSz="914400" rtl="0" eaLnBrk="1" latinLnBrk="0" hangingPunct="1">
      <a:defRPr sz="2800" b="1" kern="1200">
        <a:solidFill>
          <a:schemeClr val="tx1"/>
        </a:solidFill>
        <a:latin typeface="Tahoma" pitchFamily="34" charset="0"/>
        <a:ea typeface="+mn-ea"/>
        <a:cs typeface="+mn-cs"/>
      </a:defRPr>
    </a:lvl8pPr>
    <a:lvl9pPr marL="3657600" algn="l" defTabSz="914400" rtl="0" eaLnBrk="1" latinLnBrk="0" hangingPunct="1">
      <a:defRPr sz="2800" b="1" kern="1200">
        <a:solidFill>
          <a:schemeClr val="tx1"/>
        </a:solidFill>
        <a:latin typeface="Tahoma"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lrMru>
    <a:srgbClr val="FFFF00"/>
    <a:srgbClr val="FF0000"/>
    <a:srgbClr val="FFCC81"/>
    <a:srgbClr val="FF5050"/>
    <a:srgbClr val="6666FF"/>
    <a:srgbClr val="CC9900"/>
    <a:srgbClr val="99CC00"/>
    <a:srgbClr val="660033"/>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9535" autoAdjust="0"/>
    <p:restoredTop sz="85839" autoAdjust="0"/>
  </p:normalViewPr>
  <p:slideViewPr>
    <p:cSldViewPr>
      <p:cViewPr varScale="1">
        <p:scale>
          <a:sx n="86" d="100"/>
          <a:sy n="86" d="100"/>
        </p:scale>
        <p:origin x="-1248" y="-10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5" d="100"/>
        <a:sy n="85" d="100"/>
      </p:scale>
      <p:origin x="0" y="0"/>
    </p:cViewPr>
  </p:sorterViewPr>
  <p:notesViewPr>
    <p:cSldViewPr>
      <p:cViewPr varScale="1">
        <p:scale>
          <a:sx n="45" d="100"/>
          <a:sy n="45" d="100"/>
        </p:scale>
        <p:origin x="-2856" y="-102"/>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8" Type="http://schemas.openxmlformats.org/officeDocument/2006/relationships/handoutMaster" Target="handoutMasters/handoutMaster1.xml"/><Relationship Id="rId109" Type="http://schemas.openxmlformats.org/officeDocument/2006/relationships/printerSettings" Target="printerSettings/printerSettings1.bin"/><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110" Type="http://schemas.openxmlformats.org/officeDocument/2006/relationships/presProps" Target="presProps.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111" Type="http://schemas.openxmlformats.org/officeDocument/2006/relationships/viewProps" Target="viewProps.xml"/><Relationship Id="rId112" Type="http://schemas.openxmlformats.org/officeDocument/2006/relationships/theme" Target="theme/theme1.xml"/><Relationship Id="rId113"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00" Type="http://schemas.openxmlformats.org/officeDocument/2006/relationships/slide" Target="slides/slide99.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45363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lvl1pPr>
              <a:defRPr sz="1200">
                <a:effectLst>
                  <a:outerShdw blurRad="38100" dist="38100" dir="2700000" algn="tl">
                    <a:srgbClr val="C0C0C0"/>
                  </a:outerShdw>
                </a:effectLst>
              </a:defRPr>
            </a:lvl1pPr>
          </a:lstStyle>
          <a:p>
            <a:pPr>
              <a:defRPr/>
            </a:pPr>
            <a:endParaRPr lang="en-US"/>
          </a:p>
        </p:txBody>
      </p:sp>
      <p:sp>
        <p:nvSpPr>
          <p:cNvPr id="453635"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lvl1pPr algn="r">
              <a:defRPr sz="1200">
                <a:effectLst>
                  <a:outerShdw blurRad="38100" dist="38100" dir="2700000" algn="tl">
                    <a:srgbClr val="C0C0C0"/>
                  </a:outerShdw>
                </a:effectLst>
              </a:defRPr>
            </a:lvl1pPr>
          </a:lstStyle>
          <a:p>
            <a:pPr>
              <a:defRPr/>
            </a:pPr>
            <a:endParaRPr lang="en-US"/>
          </a:p>
        </p:txBody>
      </p:sp>
      <p:sp>
        <p:nvSpPr>
          <p:cNvPr id="453636"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defRPr sz="1200">
                <a:effectLst>
                  <a:outerShdw blurRad="38100" dist="38100" dir="2700000" algn="tl">
                    <a:srgbClr val="C0C0C0"/>
                  </a:outerShdw>
                </a:effectLst>
              </a:defRPr>
            </a:lvl1pPr>
          </a:lstStyle>
          <a:p>
            <a:pPr>
              <a:defRPr/>
            </a:pPr>
            <a:endParaRPr lang="en-US"/>
          </a:p>
        </p:txBody>
      </p:sp>
      <p:sp>
        <p:nvSpPr>
          <p:cNvPr id="453637" name="Rectangle 5"/>
          <p:cNvSpPr>
            <a:spLocks noGrp="1" noChangeArrowheads="1"/>
          </p:cNvSpPr>
          <p:nvPr>
            <p:ph type="sldNum" sz="quarter" idx="3"/>
          </p:nvPr>
        </p:nvSpPr>
        <p:spPr bwMode="auto">
          <a:xfrm>
            <a:off x="3886200" y="8869363"/>
            <a:ext cx="2971800" cy="27463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r">
              <a:defRPr sz="1200">
                <a:effectLst>
                  <a:outerShdw blurRad="38100" dist="38100" dir="2700000" algn="tl">
                    <a:srgbClr val="C0C0C0"/>
                  </a:outerShdw>
                </a:effectLst>
              </a:defRPr>
            </a:lvl1pPr>
          </a:lstStyle>
          <a:p>
            <a:pPr>
              <a:defRPr/>
            </a:pPr>
            <a:fld id="{AB41136E-EDFC-41CE-94D9-C230A60162AF}"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buClrTx/>
              <a:buSzTx/>
              <a:buFontTx/>
              <a:buNone/>
              <a:defRPr sz="1200" b="0">
                <a:effectLst/>
                <a:latin typeface="Arial" charset="0"/>
              </a:defRPr>
            </a:lvl1pPr>
          </a:lstStyle>
          <a:p>
            <a:pPr>
              <a:defRPr/>
            </a:pPr>
            <a:endParaRPr lang="en-US"/>
          </a:p>
        </p:txBody>
      </p:sp>
      <p:sp>
        <p:nvSpPr>
          <p:cNvPr id="17411"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buClrTx/>
              <a:buSzTx/>
              <a:buFontTx/>
              <a:buNone/>
              <a:defRPr sz="1200" b="0">
                <a:effectLst/>
                <a:latin typeface="Arial" charset="0"/>
              </a:defRPr>
            </a:lvl1pPr>
          </a:lstStyle>
          <a:p>
            <a:pPr>
              <a:defRPr/>
            </a:pPr>
            <a:endParaRPr lang="en-US"/>
          </a:p>
        </p:txBody>
      </p:sp>
      <p:sp>
        <p:nvSpPr>
          <p:cNvPr id="10957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7413"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7414"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spcBef>
                <a:spcPct val="0"/>
              </a:spcBef>
              <a:buClrTx/>
              <a:buSzTx/>
              <a:buFontTx/>
              <a:buNone/>
              <a:defRPr sz="1200" b="0">
                <a:effectLst/>
                <a:latin typeface="Arial" charset="0"/>
              </a:defRPr>
            </a:lvl1pPr>
          </a:lstStyle>
          <a:p>
            <a:pPr>
              <a:defRPr/>
            </a:pPr>
            <a:endParaRPr lang="en-US"/>
          </a:p>
        </p:txBody>
      </p:sp>
      <p:sp>
        <p:nvSpPr>
          <p:cNvPr id="17415"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spcBef>
                <a:spcPct val="0"/>
              </a:spcBef>
              <a:buClrTx/>
              <a:buSzTx/>
              <a:buFontTx/>
              <a:buNone/>
              <a:defRPr sz="1200" b="0">
                <a:effectLst/>
                <a:latin typeface="Arial" charset="0"/>
              </a:defRPr>
            </a:lvl1pPr>
          </a:lstStyle>
          <a:p>
            <a:pPr>
              <a:defRPr/>
            </a:pPr>
            <a:fld id="{F68E94F9-490D-4B91-A3D3-81EEC0278526}"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en.wikipedia.org/wiki/Johns_Hopkins_University" TargetMode="External"/><Relationship Id="rId4" Type="http://schemas.openxmlformats.org/officeDocument/2006/relationships/hyperlink" Target="http://en.wikipedia.org/wiki/Jhpiego%23cite_note-USAID.2FAfghanistan_-_Implementing_Partner-2" TargetMode="External"/><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p>
            <a:fld id="{4BBAD776-D376-4435-9408-3CDA91DD8D83}" type="slidenum">
              <a:rPr lang="en-US" smtClean="0"/>
              <a:pPr/>
              <a:t>1</a:t>
            </a:fld>
            <a:endParaRPr lang="en-US" smtClean="0"/>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a:ln/>
        </p:spPr>
        <p:txBody>
          <a:bodyPr/>
          <a:lstStyle/>
          <a:p>
            <a:pPr eaLnBrk="1" hangingPunct="1"/>
            <a:endParaRPr lang="es-UY"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p:spPr>
        <p:txBody>
          <a:bodyPr/>
          <a:lstStyle/>
          <a:p>
            <a:fld id="{7B82A021-6D02-4545-A2B9-75ED4A4AD8A9}" type="slidenum">
              <a:rPr lang="en-US" smtClean="0"/>
              <a:pPr/>
              <a:t>10</a:t>
            </a:fld>
            <a:endParaRPr lang="en-US" smtClean="0"/>
          </a:p>
        </p:txBody>
      </p:sp>
      <p:sp>
        <p:nvSpPr>
          <p:cNvPr id="119811" name="Rectangle 2"/>
          <p:cNvSpPr>
            <a:spLocks noGrp="1" noRot="1" noChangeAspect="1" noChangeArrowheads="1" noTextEdit="1"/>
          </p:cNvSpPr>
          <p:nvPr>
            <p:ph type="sldImg"/>
          </p:nvPr>
        </p:nvSpPr>
        <p:spPr>
          <a:ln/>
        </p:spPr>
      </p:sp>
      <p:sp>
        <p:nvSpPr>
          <p:cNvPr id="119812" name="Rectangle 3"/>
          <p:cNvSpPr>
            <a:spLocks noGrp="1" noChangeArrowheads="1"/>
          </p:cNvSpPr>
          <p:nvPr>
            <p:ph type="body" idx="1"/>
          </p:nvPr>
        </p:nvSpPr>
        <p:spPr>
          <a:noFill/>
          <a:ln/>
        </p:spPr>
        <p:txBody>
          <a:bodyPr/>
          <a:lstStyle/>
          <a:p>
            <a:pPr eaLnBrk="1" hangingPunct="1"/>
            <a:endParaRPr lang="es-MX" smtClean="0"/>
          </a:p>
        </p:txBody>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1970" name="1 - Θέση εικόνας διαφάνειας"/>
          <p:cNvSpPr>
            <a:spLocks noGrp="1" noRot="1" noChangeAspect="1" noTextEdit="1"/>
          </p:cNvSpPr>
          <p:nvPr>
            <p:ph type="sldImg"/>
          </p:nvPr>
        </p:nvSpPr>
        <p:spPr>
          <a:ln/>
        </p:spPr>
      </p:sp>
      <p:sp>
        <p:nvSpPr>
          <p:cNvPr id="211971" name="2 - Θέση σημειώσεων"/>
          <p:cNvSpPr>
            <a:spLocks noGrp="1"/>
          </p:cNvSpPr>
          <p:nvPr>
            <p:ph type="body" idx="1"/>
          </p:nvPr>
        </p:nvSpPr>
        <p:spPr>
          <a:noFill/>
          <a:ln/>
        </p:spPr>
        <p:txBody>
          <a:bodyPr/>
          <a:lstStyle/>
          <a:p>
            <a:endParaRPr lang="el-GR" smtClean="0"/>
          </a:p>
        </p:txBody>
      </p:sp>
      <p:sp>
        <p:nvSpPr>
          <p:cNvPr id="211972" name="3 - Θέση αριθμού διαφάνειας"/>
          <p:cNvSpPr>
            <a:spLocks noGrp="1"/>
          </p:cNvSpPr>
          <p:nvPr>
            <p:ph type="sldNum" sz="quarter" idx="5"/>
          </p:nvPr>
        </p:nvSpPr>
        <p:spPr>
          <a:noFill/>
        </p:spPr>
        <p:txBody>
          <a:bodyPr/>
          <a:lstStyle/>
          <a:p>
            <a:fld id="{BC943714-DAE9-4B16-9A4B-90E8A2B60B9F}" type="slidenum">
              <a:rPr lang="en-US" smtClean="0"/>
              <a:pPr/>
              <a:t>100</a:t>
            </a:fld>
            <a:endParaRPr lang="en-US" smtClean="0"/>
          </a:p>
        </p:txBody>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2994" name="1 - Θέση εικόνας διαφάνειας"/>
          <p:cNvSpPr>
            <a:spLocks noGrp="1" noRot="1" noChangeAspect="1" noTextEdit="1"/>
          </p:cNvSpPr>
          <p:nvPr>
            <p:ph type="sldImg"/>
          </p:nvPr>
        </p:nvSpPr>
        <p:spPr>
          <a:ln/>
        </p:spPr>
      </p:sp>
      <p:sp>
        <p:nvSpPr>
          <p:cNvPr id="212995" name="2 - Θέση σημειώσεων"/>
          <p:cNvSpPr>
            <a:spLocks noGrp="1"/>
          </p:cNvSpPr>
          <p:nvPr>
            <p:ph type="body" idx="1"/>
          </p:nvPr>
        </p:nvSpPr>
        <p:spPr>
          <a:noFill/>
          <a:ln/>
        </p:spPr>
        <p:txBody>
          <a:bodyPr/>
          <a:lstStyle/>
          <a:p>
            <a:endParaRPr lang="el-GR" smtClean="0"/>
          </a:p>
        </p:txBody>
      </p:sp>
      <p:sp>
        <p:nvSpPr>
          <p:cNvPr id="212996" name="3 - Θέση αριθμού διαφάνειας"/>
          <p:cNvSpPr>
            <a:spLocks noGrp="1"/>
          </p:cNvSpPr>
          <p:nvPr>
            <p:ph type="sldNum" sz="quarter" idx="5"/>
          </p:nvPr>
        </p:nvSpPr>
        <p:spPr>
          <a:noFill/>
        </p:spPr>
        <p:txBody>
          <a:bodyPr/>
          <a:lstStyle/>
          <a:p>
            <a:fld id="{04F9441F-4897-4AFC-9074-BA65753E5452}" type="slidenum">
              <a:rPr lang="en-US" smtClean="0"/>
              <a:pPr/>
              <a:t>101</a:t>
            </a:fld>
            <a:endParaRPr lang="en-US" smtClean="0"/>
          </a:p>
        </p:txBody>
      </p:sp>
    </p:spTree>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4018" name="1 - Θέση εικόνας διαφάνειας"/>
          <p:cNvSpPr>
            <a:spLocks noGrp="1" noRot="1" noChangeAspect="1" noTextEdit="1"/>
          </p:cNvSpPr>
          <p:nvPr>
            <p:ph type="sldImg"/>
          </p:nvPr>
        </p:nvSpPr>
        <p:spPr>
          <a:ln/>
        </p:spPr>
      </p:sp>
      <p:sp>
        <p:nvSpPr>
          <p:cNvPr id="214019" name="2 - Θέση σημειώσεων"/>
          <p:cNvSpPr>
            <a:spLocks noGrp="1"/>
          </p:cNvSpPr>
          <p:nvPr>
            <p:ph type="body" idx="1"/>
          </p:nvPr>
        </p:nvSpPr>
        <p:spPr>
          <a:noFill/>
          <a:ln/>
        </p:spPr>
        <p:txBody>
          <a:bodyPr/>
          <a:lstStyle/>
          <a:p>
            <a:endParaRPr lang="el-GR" smtClean="0"/>
          </a:p>
        </p:txBody>
      </p:sp>
      <p:sp>
        <p:nvSpPr>
          <p:cNvPr id="214020" name="3 - Θέση αριθμού διαφάνειας"/>
          <p:cNvSpPr>
            <a:spLocks noGrp="1"/>
          </p:cNvSpPr>
          <p:nvPr>
            <p:ph type="sldNum" sz="quarter" idx="5"/>
          </p:nvPr>
        </p:nvSpPr>
        <p:spPr>
          <a:noFill/>
        </p:spPr>
        <p:txBody>
          <a:bodyPr/>
          <a:lstStyle/>
          <a:p>
            <a:fld id="{78B750C1-B6C7-417E-AB20-F37AD9080CBF}" type="slidenum">
              <a:rPr lang="en-US" smtClean="0"/>
              <a:pPr/>
              <a:t>102</a:t>
            </a:fld>
            <a:endParaRPr lang="en-US" smtClean="0"/>
          </a:p>
        </p:txBody>
      </p:sp>
    </p:spTree>
  </p:cSld>
  <p:clrMapOvr>
    <a:masterClrMapping/>
  </p:clrMapOvr>
</p:notes>
</file>

<file path=ppt/notesSlides/notesSlide1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5042" name="Rectangle 7"/>
          <p:cNvSpPr>
            <a:spLocks noGrp="1" noChangeArrowheads="1"/>
          </p:cNvSpPr>
          <p:nvPr>
            <p:ph type="sldNum" sz="quarter" idx="5"/>
          </p:nvPr>
        </p:nvSpPr>
        <p:spPr>
          <a:noFill/>
        </p:spPr>
        <p:txBody>
          <a:bodyPr/>
          <a:lstStyle/>
          <a:p>
            <a:fld id="{2485EF3E-6CAC-4796-8861-F2CDEEF377B4}" type="slidenum">
              <a:rPr lang="en-US" smtClean="0"/>
              <a:pPr/>
              <a:t>103</a:t>
            </a:fld>
            <a:endParaRPr lang="en-US" smtClean="0"/>
          </a:p>
        </p:txBody>
      </p:sp>
      <p:sp>
        <p:nvSpPr>
          <p:cNvPr id="215043" name="Rectangle 2"/>
          <p:cNvSpPr>
            <a:spLocks noGrp="1" noRot="1" noChangeAspect="1" noChangeArrowheads="1" noTextEdit="1"/>
          </p:cNvSpPr>
          <p:nvPr>
            <p:ph type="sldImg"/>
          </p:nvPr>
        </p:nvSpPr>
        <p:spPr>
          <a:ln/>
        </p:spPr>
      </p:sp>
      <p:sp>
        <p:nvSpPr>
          <p:cNvPr id="215044" name="Rectangle 3"/>
          <p:cNvSpPr>
            <a:spLocks noGrp="1" noChangeArrowheads="1"/>
          </p:cNvSpPr>
          <p:nvPr>
            <p:ph type="body" idx="1"/>
          </p:nvPr>
        </p:nvSpPr>
        <p:spPr>
          <a:noFill/>
          <a:ln/>
        </p:spPr>
        <p:txBody>
          <a:bodyPr/>
          <a:lstStyle/>
          <a:p>
            <a:pPr eaLnBrk="1" hangingPunct="1"/>
            <a:endParaRPr lang="es-MX" smtClean="0"/>
          </a:p>
        </p:txBody>
      </p:sp>
    </p:spTree>
  </p:cSld>
  <p:clrMapOvr>
    <a:masterClrMapping/>
  </p:clrMapOvr>
</p:notes>
</file>

<file path=ppt/notesSlides/notesSlide1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6066" name="Rectangle 7"/>
          <p:cNvSpPr>
            <a:spLocks noGrp="1" noChangeArrowheads="1"/>
          </p:cNvSpPr>
          <p:nvPr>
            <p:ph type="sldNum" sz="quarter" idx="5"/>
          </p:nvPr>
        </p:nvSpPr>
        <p:spPr>
          <a:noFill/>
        </p:spPr>
        <p:txBody>
          <a:bodyPr/>
          <a:lstStyle/>
          <a:p>
            <a:fld id="{41A5561F-B7B3-4C50-98B2-5102E892879F}" type="slidenum">
              <a:rPr lang="en-US" smtClean="0"/>
              <a:pPr/>
              <a:t>104</a:t>
            </a:fld>
            <a:endParaRPr lang="en-US" smtClean="0"/>
          </a:p>
        </p:txBody>
      </p:sp>
      <p:sp>
        <p:nvSpPr>
          <p:cNvPr id="216067" name="Rectangle 2"/>
          <p:cNvSpPr>
            <a:spLocks noGrp="1" noRot="1" noChangeAspect="1" noChangeArrowheads="1" noTextEdit="1"/>
          </p:cNvSpPr>
          <p:nvPr>
            <p:ph type="sldImg"/>
          </p:nvPr>
        </p:nvSpPr>
        <p:spPr>
          <a:ln/>
        </p:spPr>
      </p:sp>
      <p:sp>
        <p:nvSpPr>
          <p:cNvPr id="216068" name="Rectangle 3"/>
          <p:cNvSpPr>
            <a:spLocks noGrp="1" noChangeArrowheads="1"/>
          </p:cNvSpPr>
          <p:nvPr>
            <p:ph type="body" idx="1"/>
          </p:nvPr>
        </p:nvSpPr>
        <p:spPr>
          <a:noFill/>
          <a:ln/>
        </p:spPr>
        <p:txBody>
          <a:bodyPr/>
          <a:lstStyle/>
          <a:p>
            <a:pPr eaLnBrk="1" hangingPunct="1"/>
            <a:endParaRPr lang="es-MX" smtClean="0"/>
          </a:p>
        </p:txBody>
      </p:sp>
    </p:spTree>
  </p:cSld>
  <p:clrMapOvr>
    <a:masterClrMapping/>
  </p:clrMapOvr>
</p:notes>
</file>

<file path=ppt/notesSlides/notesSlide1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pPr>
              <a:defRPr/>
            </a:pPr>
            <a:fld id="{0C8ECDFD-1E1B-4CA8-9074-F76F4FF03999}" type="slidenum">
              <a:rPr lang="en-US" smtClean="0"/>
              <a:pPr>
                <a:defRPr/>
              </a:pPr>
              <a:t>105</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p:spPr>
        <p:txBody>
          <a:bodyPr/>
          <a:lstStyle/>
          <a:p>
            <a:fld id="{0327F1B0-AA21-4DD0-84AD-D4C62F031280}" type="slidenum">
              <a:rPr lang="en-US" smtClean="0"/>
              <a:pPr/>
              <a:t>11</a:t>
            </a:fld>
            <a:endParaRPr lang="en-US" smtClean="0"/>
          </a:p>
        </p:txBody>
      </p:sp>
      <p:sp>
        <p:nvSpPr>
          <p:cNvPr id="120835" name="Rectangle 2"/>
          <p:cNvSpPr>
            <a:spLocks noGrp="1" noRot="1" noChangeAspect="1" noChangeArrowheads="1" noTextEdit="1"/>
          </p:cNvSpPr>
          <p:nvPr>
            <p:ph type="sldImg"/>
          </p:nvPr>
        </p:nvSpPr>
        <p:spPr>
          <a:ln/>
        </p:spPr>
      </p:sp>
      <p:sp>
        <p:nvSpPr>
          <p:cNvPr id="120836" name="Rectangle 3"/>
          <p:cNvSpPr>
            <a:spLocks noGrp="1" noChangeArrowheads="1"/>
          </p:cNvSpPr>
          <p:nvPr>
            <p:ph type="body" idx="1"/>
          </p:nvPr>
        </p:nvSpPr>
        <p:spPr>
          <a:noFill/>
          <a:ln/>
        </p:spPr>
        <p:txBody>
          <a:bodyPr/>
          <a:lstStyle/>
          <a:p>
            <a:pPr marL="228600" indent="-228600" eaLnBrk="1" hangingPunct="1">
              <a:buFontTx/>
              <a:buAutoNum type="arabicPeriod"/>
              <a:defRPr/>
            </a:pPr>
            <a:r>
              <a:rPr lang="en-US" b="1" dirty="0" smtClean="0">
                <a:latin typeface="Tahoma" pitchFamily="34" charset="0"/>
              </a:rPr>
              <a:t>TAG: </a:t>
            </a:r>
            <a:r>
              <a:rPr lang="en-US" dirty="0" smtClean="0">
                <a:latin typeface="Tahoma" pitchFamily="34" charset="0"/>
              </a:rPr>
              <a:t>Technical Advisory Group</a:t>
            </a:r>
            <a:endParaRPr lang="el-GR" dirty="0" smtClean="0">
              <a:latin typeface="Tahoma" pitchFamily="34" charset="0"/>
            </a:endParaRPr>
          </a:p>
          <a:p>
            <a:pPr>
              <a:defRPr/>
            </a:pPr>
            <a:r>
              <a:rPr lang="el-GR" b="1" dirty="0" smtClean="0"/>
              <a:t>2. </a:t>
            </a:r>
            <a:r>
              <a:rPr lang="en-US" b="1" dirty="0" smtClean="0"/>
              <a:t>WHO: </a:t>
            </a:r>
            <a:r>
              <a:rPr lang="en-US" dirty="0" smtClean="0"/>
              <a:t>World Health Organization</a:t>
            </a:r>
            <a:endParaRPr lang="el-GR" dirty="0" smtClean="0"/>
          </a:p>
          <a:p>
            <a:pPr>
              <a:defRPr/>
            </a:pPr>
            <a:r>
              <a:rPr lang="el-GR" b="1" dirty="0" smtClean="0"/>
              <a:t>3. </a:t>
            </a:r>
            <a:r>
              <a:rPr lang="en-US" b="1" dirty="0" smtClean="0"/>
              <a:t>UNICEF:</a:t>
            </a:r>
            <a:r>
              <a:rPr lang="en-US" dirty="0" smtClean="0"/>
              <a:t> United Nations Children’s Fund (</a:t>
            </a:r>
            <a:r>
              <a:rPr lang="el-GR" dirty="0" smtClean="0"/>
              <a:t>ακριβή αρχικά</a:t>
            </a:r>
            <a:r>
              <a:rPr lang="en-US" dirty="0" smtClean="0"/>
              <a:t>: United Nations International  Children’s Emergency Fund)</a:t>
            </a:r>
            <a:endParaRPr lang="el-GR" dirty="0" smtClean="0"/>
          </a:p>
          <a:p>
            <a:pPr marL="228600" indent="-228600" eaLnBrk="1" hangingPunct="1">
              <a:defRPr/>
            </a:pPr>
            <a:r>
              <a:rPr lang="el-GR" b="1" dirty="0" smtClean="0">
                <a:latin typeface="Tahoma" pitchFamily="34" charset="0"/>
              </a:rPr>
              <a:t>4. </a:t>
            </a:r>
            <a:r>
              <a:rPr lang="en-US" b="1" dirty="0" smtClean="0">
                <a:latin typeface="Tahoma" pitchFamily="34" charset="0"/>
              </a:rPr>
              <a:t>UNFPA: </a:t>
            </a:r>
            <a:r>
              <a:rPr lang="en-US" dirty="0" smtClean="0">
                <a:latin typeface="Tahoma" pitchFamily="34" charset="0"/>
              </a:rPr>
              <a:t>United Nations Population Fund</a:t>
            </a:r>
          </a:p>
          <a:p>
            <a:pPr marL="228600" indent="-228600" eaLnBrk="1" hangingPunct="1">
              <a:defRPr/>
            </a:pPr>
            <a:r>
              <a:rPr lang="el-GR" b="1" dirty="0" smtClean="0">
                <a:latin typeface="Tahoma" pitchFamily="34" charset="0"/>
              </a:rPr>
              <a:t>5. </a:t>
            </a:r>
            <a:r>
              <a:rPr lang="en-US" b="1" dirty="0" smtClean="0">
                <a:latin typeface="Tahoma" pitchFamily="34" charset="0"/>
              </a:rPr>
              <a:t>ICM: </a:t>
            </a:r>
            <a:r>
              <a:rPr lang="en-US" dirty="0" smtClean="0">
                <a:latin typeface="Tahoma" pitchFamily="34" charset="0"/>
              </a:rPr>
              <a:t>International  Confederation of Midwives</a:t>
            </a:r>
            <a:endParaRPr lang="el-GR" dirty="0" smtClean="0">
              <a:latin typeface="Tahoma" pitchFamily="34" charset="0"/>
            </a:endParaRPr>
          </a:p>
          <a:p>
            <a:pPr marL="228600" indent="-228600" eaLnBrk="1" hangingPunct="1">
              <a:defRPr/>
            </a:pPr>
            <a:r>
              <a:rPr lang="el-GR" b="1" dirty="0" smtClean="0">
                <a:latin typeface="Tahoma" pitchFamily="34" charset="0"/>
              </a:rPr>
              <a:t>6. </a:t>
            </a:r>
            <a:r>
              <a:rPr lang="en-US" b="1" dirty="0" smtClean="0">
                <a:latin typeface="Tahoma" pitchFamily="34" charset="0"/>
              </a:rPr>
              <a:t>IPA: </a:t>
            </a:r>
            <a:r>
              <a:rPr lang="en-US" dirty="0" smtClean="0"/>
              <a:t>International Pediatric Association</a:t>
            </a:r>
            <a:endParaRPr lang="en-US" b="1" dirty="0" smtClean="0">
              <a:latin typeface="Tahoma" pitchFamily="34" charset="0"/>
            </a:endParaRPr>
          </a:p>
          <a:p>
            <a:pPr marL="228600" indent="-228600" eaLnBrk="1" hangingPunct="1">
              <a:defRPr/>
            </a:pPr>
            <a:r>
              <a:rPr lang="el-GR" b="1" dirty="0" smtClean="0">
                <a:latin typeface="Tahoma" pitchFamily="34" charset="0"/>
              </a:rPr>
              <a:t>7. </a:t>
            </a:r>
            <a:r>
              <a:rPr lang="en-US" b="1" dirty="0" smtClean="0">
                <a:latin typeface="Tahoma" pitchFamily="34" charset="0"/>
              </a:rPr>
              <a:t>ICN: </a:t>
            </a:r>
            <a:r>
              <a:rPr lang="en-US" dirty="0" smtClean="0">
                <a:latin typeface="Tahoma" pitchFamily="34" charset="0"/>
              </a:rPr>
              <a:t>International </a:t>
            </a:r>
            <a:r>
              <a:rPr lang="en-US" dirty="0" err="1" smtClean="0">
                <a:latin typeface="Tahoma" pitchFamily="34" charset="0"/>
              </a:rPr>
              <a:t>Counsil</a:t>
            </a:r>
            <a:r>
              <a:rPr lang="en-US" dirty="0" smtClean="0">
                <a:latin typeface="Tahoma" pitchFamily="34" charset="0"/>
              </a:rPr>
              <a:t> of Nurses</a:t>
            </a:r>
          </a:p>
          <a:p>
            <a:pPr marL="228600" indent="-228600" eaLnBrk="1" hangingPunct="1">
              <a:defRPr/>
            </a:pPr>
            <a:r>
              <a:rPr lang="en-US" b="1" dirty="0" smtClean="0">
                <a:latin typeface="Tahoma" pitchFamily="34" charset="0"/>
              </a:rPr>
              <a:t>8. CIMS: </a:t>
            </a:r>
            <a:r>
              <a:rPr lang="en-US" b="0" dirty="0" smtClean="0">
                <a:latin typeface="Tahoma" pitchFamily="34" charset="0"/>
              </a:rPr>
              <a:t>Coalition</a:t>
            </a:r>
            <a:r>
              <a:rPr lang="en-US" b="0" baseline="0" dirty="0" smtClean="0">
                <a:latin typeface="Tahoma" pitchFamily="34" charset="0"/>
              </a:rPr>
              <a:t> for Improving Maternity Services</a:t>
            </a:r>
            <a:endParaRPr lang="el-GR" b="1" dirty="0" smtClean="0">
              <a:latin typeface="Tahoma" pitchFamily="34" charset="0"/>
            </a:endParaRPr>
          </a:p>
          <a:p>
            <a:pPr marL="228600" indent="-228600" eaLnBrk="1" hangingPunct="1">
              <a:defRPr/>
            </a:pPr>
            <a:r>
              <a:rPr lang="el-GR" b="1" dirty="0" smtClean="0">
                <a:latin typeface="Tahoma" pitchFamily="34" charset="0"/>
              </a:rPr>
              <a:t>8. </a:t>
            </a:r>
            <a:r>
              <a:rPr lang="en-US" b="1" dirty="0" smtClean="0">
                <a:latin typeface="Tahoma" pitchFamily="34" charset="0"/>
              </a:rPr>
              <a:t>JHPIEGO:</a:t>
            </a:r>
            <a:r>
              <a:rPr lang="el-GR" b="1" dirty="0" smtClean="0">
                <a:latin typeface="Tahoma" pitchFamily="34" charset="0"/>
              </a:rPr>
              <a:t> </a:t>
            </a:r>
            <a:r>
              <a:rPr lang="en-US" dirty="0" smtClean="0"/>
              <a:t>«</a:t>
            </a:r>
            <a:r>
              <a:rPr lang="el-GR" dirty="0" smtClean="0"/>
              <a:t>Ι</a:t>
            </a:r>
            <a:r>
              <a:rPr lang="en-US" dirty="0" err="1" smtClean="0"/>
              <a:t>nternational</a:t>
            </a:r>
            <a:r>
              <a:rPr lang="en-US" dirty="0" smtClean="0"/>
              <a:t> non-profit Health Organization affiliated with </a:t>
            </a:r>
            <a:r>
              <a:rPr lang="en-US" dirty="0" smtClean="0">
                <a:hlinkClick r:id="rId3" tooltip="Johns Hopkins University"/>
              </a:rPr>
              <a:t>Johns Hopkins University</a:t>
            </a:r>
            <a:r>
              <a:rPr lang="en-US" dirty="0" smtClean="0"/>
              <a:t>.</a:t>
            </a:r>
            <a:r>
              <a:rPr lang="en-US" dirty="0" smtClean="0">
                <a:hlinkClick r:id="rId4"/>
              </a:rPr>
              <a:t>”</a:t>
            </a:r>
            <a:r>
              <a:rPr lang="en-US" dirty="0" smtClean="0"/>
              <a:t> </a:t>
            </a:r>
            <a:r>
              <a:rPr lang="el-GR" dirty="0" smtClean="0"/>
              <a:t>Η ομάδα ιδρύθηκε το </a:t>
            </a:r>
            <a:r>
              <a:rPr lang="en-US" dirty="0" smtClean="0"/>
              <a:t>1973 </a:t>
            </a:r>
            <a:r>
              <a:rPr lang="el-GR" dirty="0" smtClean="0"/>
              <a:t>και αρχικά ονομαζόταν </a:t>
            </a:r>
            <a:r>
              <a:rPr lang="en-US" dirty="0" smtClean="0"/>
              <a:t>“The Johns Hopkins Program for International Education in Gynecology and Obstetrics (</a:t>
            </a:r>
            <a:r>
              <a:rPr lang="el-GR" dirty="0" smtClean="0"/>
              <a:t>«Πρόγραμμα του νοσοκομείου </a:t>
            </a:r>
            <a:r>
              <a:rPr lang="en-US" dirty="0" smtClean="0"/>
              <a:t>John Hopkins </a:t>
            </a:r>
            <a:r>
              <a:rPr lang="el-GR" dirty="0" smtClean="0"/>
              <a:t>για διεθνή εκπαίδευση στη γυναικολογία και τη μαιευτική»)</a:t>
            </a:r>
            <a:r>
              <a:rPr lang="en-US" dirty="0" smtClean="0"/>
              <a:t> </a:t>
            </a:r>
            <a:r>
              <a:rPr lang="el-GR" dirty="0" smtClean="0"/>
              <a:t>αλλά μετά επεκράτησε το όνομα </a:t>
            </a:r>
            <a:r>
              <a:rPr lang="en-US" b="1" dirty="0" smtClean="0"/>
              <a:t>J</a:t>
            </a:r>
            <a:r>
              <a:rPr lang="en-US" b="1" dirty="0" smtClean="0">
                <a:latin typeface="Tahoma" pitchFamily="34" charset="0"/>
              </a:rPr>
              <a:t>HPIEGO </a:t>
            </a:r>
            <a:r>
              <a:rPr lang="el-GR" dirty="0" smtClean="0">
                <a:latin typeface="Tahoma" pitchFamily="34" charset="0"/>
              </a:rPr>
              <a:t>(προφέρεται </a:t>
            </a:r>
            <a:r>
              <a:rPr lang="el-GR" dirty="0" err="1" smtClean="0">
                <a:latin typeface="Tahoma" pitchFamily="34" charset="0"/>
              </a:rPr>
              <a:t>Τζα</a:t>
            </a:r>
            <a:r>
              <a:rPr lang="el-GR" dirty="0" smtClean="0">
                <a:latin typeface="Tahoma" pitchFamily="34" charset="0"/>
              </a:rPr>
              <a:t>-</a:t>
            </a:r>
            <a:r>
              <a:rPr lang="el-GR" dirty="0" err="1" smtClean="0">
                <a:latin typeface="Tahoma" pitchFamily="34" charset="0"/>
              </a:rPr>
              <a:t>πιε</a:t>
            </a:r>
            <a:r>
              <a:rPr lang="el-GR" dirty="0" smtClean="0">
                <a:latin typeface="Tahoma" pitchFamily="34" charset="0"/>
              </a:rPr>
              <a:t>-</a:t>
            </a:r>
            <a:r>
              <a:rPr lang="el-GR" dirty="0" err="1" smtClean="0">
                <a:latin typeface="Tahoma" pitchFamily="34" charset="0"/>
              </a:rPr>
              <a:t>γκο</a:t>
            </a:r>
            <a:r>
              <a:rPr lang="el-GR" dirty="0" smtClean="0">
                <a:latin typeface="Tahoma" pitchFamily="34" charset="0"/>
              </a:rPr>
              <a:t>)</a:t>
            </a:r>
            <a:endParaRPr lang="en-US" dirty="0" smtClean="0"/>
          </a:p>
          <a:p>
            <a:pPr marL="228600" indent="-228600" eaLnBrk="1" hangingPunct="1">
              <a:defRPr/>
            </a:pPr>
            <a:r>
              <a:rPr lang="el-GR" b="1" dirty="0" smtClean="0">
                <a:latin typeface="Tahoma" pitchFamily="34" charset="0"/>
              </a:rPr>
              <a:t>9. </a:t>
            </a:r>
            <a:r>
              <a:rPr lang="en-US" b="1" dirty="0" smtClean="0">
                <a:latin typeface="Tahoma" pitchFamily="34" charset="0"/>
              </a:rPr>
              <a:t>ILCA: </a:t>
            </a:r>
            <a:r>
              <a:rPr lang="en-US" dirty="0" smtClean="0">
                <a:latin typeface="Tahoma" pitchFamily="34" charset="0"/>
              </a:rPr>
              <a:t>International Lactation Consultant Association</a:t>
            </a:r>
            <a:endParaRPr lang="el-GR" dirty="0" smtClean="0">
              <a:latin typeface="Tahoma" pitchFamily="34" charset="0"/>
            </a:endParaRPr>
          </a:p>
          <a:p>
            <a:pPr marL="228600" indent="-228600" eaLnBrk="1" hangingPunct="1">
              <a:defRPr/>
            </a:pPr>
            <a:r>
              <a:rPr lang="el-GR" b="1" dirty="0" smtClean="0">
                <a:latin typeface="Tahoma" pitchFamily="34" charset="0"/>
              </a:rPr>
              <a:t>10. </a:t>
            </a:r>
            <a:r>
              <a:rPr lang="en-US" b="1" dirty="0" smtClean="0">
                <a:latin typeface="Tahoma" pitchFamily="34" charset="0"/>
              </a:rPr>
              <a:t>WABA: </a:t>
            </a:r>
            <a:r>
              <a:rPr lang="en-US" dirty="0" smtClean="0">
                <a:latin typeface="Tahoma" pitchFamily="34" charset="0"/>
              </a:rPr>
              <a:t>World Alliance of Breastfeeding Action</a:t>
            </a:r>
            <a:endParaRPr lang="el-GR" dirty="0" smtClean="0">
              <a:latin typeface="Tahoma" pitchFamily="34" charset="0"/>
            </a:endParaRPr>
          </a:p>
          <a:p>
            <a:pPr marL="228600" indent="-228600" eaLnBrk="1" hangingPunct="1">
              <a:defRPr/>
            </a:pPr>
            <a:r>
              <a:rPr lang="el-GR" b="1" dirty="0" smtClean="0">
                <a:latin typeface="Tahoma" pitchFamily="34" charset="0"/>
              </a:rPr>
              <a:t>11. </a:t>
            </a:r>
            <a:r>
              <a:rPr lang="en-US" b="1" dirty="0" smtClean="0">
                <a:latin typeface="Tahoma" pitchFamily="34" charset="0"/>
              </a:rPr>
              <a:t>Save the Children: </a:t>
            </a:r>
            <a:r>
              <a:rPr lang="el-GR" b="1" dirty="0" smtClean="0">
                <a:latin typeface="Tahoma" pitchFamily="34" charset="0"/>
              </a:rPr>
              <a:t>Σώστε τα παιδιά</a:t>
            </a:r>
            <a:endParaRPr lang="en-US" b="1" dirty="0" smtClean="0">
              <a:latin typeface="Tahoma" pitchFamily="34" charset="0"/>
            </a:endParaRPr>
          </a:p>
          <a:p>
            <a:pPr marL="228600" indent="-228600" eaLnBrk="1" hangingPunct="1">
              <a:defRPr/>
            </a:pPr>
            <a:r>
              <a:rPr lang="el-GR" b="1" dirty="0" smtClean="0">
                <a:latin typeface="Tahoma" pitchFamily="34" charset="0"/>
              </a:rPr>
              <a:t>12. </a:t>
            </a:r>
            <a:r>
              <a:rPr lang="en-US" b="1" dirty="0" smtClean="0">
                <a:latin typeface="Tahoma" pitchFamily="34" charset="0"/>
              </a:rPr>
              <a:t>White Ribbon Alliance for Safe Motherhood: </a:t>
            </a:r>
            <a:r>
              <a:rPr lang="el-GR" b="1" dirty="0" smtClean="0">
                <a:latin typeface="Tahoma" pitchFamily="34" charset="0"/>
              </a:rPr>
              <a:t>Συμμαχία της Λευκής Κορδέλας για Ασφαλή Μητρότητα</a:t>
            </a:r>
            <a:endParaRPr lang="en-US" dirty="0" smtClean="0"/>
          </a:p>
          <a:p>
            <a:pPr marL="228600" indent="-228600" eaLnBrk="1" hangingPunct="1">
              <a:buFontTx/>
              <a:buAutoNum type="arabicPeriod"/>
              <a:defRPr/>
            </a:pPr>
            <a:endParaRPr lang="el-GR" b="1" dirty="0" smtClean="0">
              <a:latin typeface="Tahoma" pitchFamily="34" charset="0"/>
            </a:endParaRPr>
          </a:p>
          <a:p>
            <a:pPr marL="228600" indent="-228600" eaLnBrk="1" hangingPunct="1">
              <a:buFontTx/>
              <a:buAutoNum type="arabicPeriod"/>
              <a:defRPr/>
            </a:pPr>
            <a:endParaRPr lang="el-GR" b="1" dirty="0" smtClean="0">
              <a:latin typeface="Tahoma" pitchFamily="34" charset="0"/>
            </a:endParaRPr>
          </a:p>
          <a:p>
            <a:pPr marL="228600" indent="-228600" eaLnBrk="1" hangingPunct="1">
              <a:buFontTx/>
              <a:buAutoNum type="arabicPeriod"/>
              <a:defRPr/>
            </a:pPr>
            <a:endParaRPr lang="el-GR" b="1" dirty="0" smtClean="0">
              <a:latin typeface="Tahoma" pitchFamily="34" charset="0"/>
            </a:endParaRPr>
          </a:p>
          <a:p>
            <a:pPr marL="228600" indent="-228600" eaLnBrk="1" hangingPunct="1">
              <a:buFontTx/>
              <a:buAutoNum type="arabicPeriod"/>
              <a:defRPr/>
            </a:pPr>
            <a:endParaRPr lang="el-GR" dirty="0" smtClean="0"/>
          </a:p>
          <a:p>
            <a:pPr eaLnBrk="1" hangingPunct="1"/>
            <a:endParaRPr lang="el-GR" dirty="0"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p:spPr>
        <p:txBody>
          <a:bodyPr/>
          <a:lstStyle/>
          <a:p>
            <a:fld id="{2CD99C5A-419F-4534-B337-21A8B3013C27}" type="slidenum">
              <a:rPr lang="en-US" smtClean="0"/>
              <a:pPr/>
              <a:t>12</a:t>
            </a:fld>
            <a:endParaRPr lang="en-US" smtClean="0"/>
          </a:p>
        </p:txBody>
      </p:sp>
      <p:sp>
        <p:nvSpPr>
          <p:cNvPr id="121859" name="Rectangle 2"/>
          <p:cNvSpPr>
            <a:spLocks noGrp="1" noRot="1" noChangeAspect="1" noChangeArrowheads="1" noTextEdit="1"/>
          </p:cNvSpPr>
          <p:nvPr>
            <p:ph type="sldImg"/>
          </p:nvPr>
        </p:nvSpPr>
        <p:spPr>
          <a:ln/>
        </p:spPr>
      </p:sp>
      <p:sp>
        <p:nvSpPr>
          <p:cNvPr id="121860" name="Rectangle 3"/>
          <p:cNvSpPr>
            <a:spLocks noGrp="1" noChangeArrowheads="1"/>
          </p:cNvSpPr>
          <p:nvPr>
            <p:ph type="body" idx="1"/>
          </p:nvPr>
        </p:nvSpPr>
        <p:spPr>
          <a:noFill/>
          <a:ln/>
        </p:spPr>
        <p:txBody>
          <a:bodyPr/>
          <a:lstStyle/>
          <a:p>
            <a:pPr eaLnBrk="1" hangingPunct="1"/>
            <a:endParaRPr lang="es-MX"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p:spPr>
        <p:txBody>
          <a:bodyPr/>
          <a:lstStyle/>
          <a:p>
            <a:fld id="{A4610200-60E1-46F4-98B3-88907CCCDD64}" type="slidenum">
              <a:rPr lang="en-US" smtClean="0"/>
              <a:pPr/>
              <a:t>13</a:t>
            </a:fld>
            <a:endParaRPr lang="en-US" smtClean="0"/>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a:ln/>
        </p:spPr>
        <p:txBody>
          <a:bodyPr/>
          <a:lstStyle/>
          <a:p>
            <a:pPr eaLnBrk="1" hangingPunct="1"/>
            <a:endParaRPr lang="es-MX"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p:spPr>
        <p:txBody>
          <a:bodyPr/>
          <a:lstStyle/>
          <a:p>
            <a:fld id="{AF862713-7F4A-44C4-AE63-042BE97F9A3D}" type="slidenum">
              <a:rPr lang="en-US" smtClean="0"/>
              <a:pPr/>
              <a:t>14</a:t>
            </a:fld>
            <a:endParaRPr lang="en-US" smtClean="0"/>
          </a:p>
        </p:txBody>
      </p:sp>
      <p:sp>
        <p:nvSpPr>
          <p:cNvPr id="123907" name="Rectangle 2"/>
          <p:cNvSpPr>
            <a:spLocks noGrp="1" noRot="1" noChangeAspect="1" noChangeArrowheads="1" noTextEdit="1"/>
          </p:cNvSpPr>
          <p:nvPr>
            <p:ph type="sldImg"/>
          </p:nvPr>
        </p:nvSpPr>
        <p:spPr>
          <a:ln/>
        </p:spPr>
      </p:sp>
      <p:sp>
        <p:nvSpPr>
          <p:cNvPr id="123908" name="Rectangle 3"/>
          <p:cNvSpPr>
            <a:spLocks noGrp="1" noChangeArrowheads="1"/>
          </p:cNvSpPr>
          <p:nvPr>
            <p:ph type="body" idx="1"/>
          </p:nvPr>
        </p:nvSpPr>
        <p:spPr>
          <a:noFill/>
          <a:ln/>
        </p:spPr>
        <p:txBody>
          <a:bodyPr/>
          <a:lstStyle/>
          <a:p>
            <a:pPr eaLnBrk="1" hangingPunct="1"/>
            <a:endParaRPr lang="es-MX"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p:spPr>
        <p:txBody>
          <a:bodyPr/>
          <a:lstStyle/>
          <a:p>
            <a:fld id="{4E079A0A-E6E0-4B0B-B67B-DB6676B71568}" type="slidenum">
              <a:rPr lang="en-US" smtClean="0"/>
              <a:pPr/>
              <a:t>15</a:t>
            </a:fld>
            <a:endParaRPr lang="en-US" smtClean="0"/>
          </a:p>
        </p:txBody>
      </p:sp>
      <p:sp>
        <p:nvSpPr>
          <p:cNvPr id="124931" name="Rectangle 2"/>
          <p:cNvSpPr>
            <a:spLocks noGrp="1" noRot="1" noChangeAspect="1" noChangeArrowheads="1" noTextEdit="1"/>
          </p:cNvSpPr>
          <p:nvPr>
            <p:ph type="sldImg"/>
          </p:nvPr>
        </p:nvSpPr>
        <p:spPr>
          <a:ln/>
        </p:spPr>
      </p:sp>
      <p:sp>
        <p:nvSpPr>
          <p:cNvPr id="124932" name="Rectangle 3"/>
          <p:cNvSpPr>
            <a:spLocks noGrp="1" noChangeArrowheads="1"/>
          </p:cNvSpPr>
          <p:nvPr>
            <p:ph type="body" idx="1"/>
          </p:nvPr>
        </p:nvSpPr>
        <p:spPr>
          <a:noFill/>
          <a:ln/>
        </p:spPr>
        <p:txBody>
          <a:bodyPr/>
          <a:lstStyle/>
          <a:p>
            <a:pPr eaLnBrk="1" hangingPunct="1"/>
            <a:endParaRPr lang="es-MX"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5954" name="1 - Θέση εικόνας διαφάνειας"/>
          <p:cNvSpPr>
            <a:spLocks noGrp="1" noRot="1" noChangeAspect="1" noTextEdit="1"/>
          </p:cNvSpPr>
          <p:nvPr>
            <p:ph type="sldImg"/>
          </p:nvPr>
        </p:nvSpPr>
        <p:spPr>
          <a:ln/>
        </p:spPr>
      </p:sp>
      <p:sp>
        <p:nvSpPr>
          <p:cNvPr id="125955" name="2 - Θέση σημειώσεων"/>
          <p:cNvSpPr>
            <a:spLocks noGrp="1"/>
          </p:cNvSpPr>
          <p:nvPr>
            <p:ph type="body" idx="1"/>
          </p:nvPr>
        </p:nvSpPr>
        <p:spPr>
          <a:noFill/>
          <a:ln/>
        </p:spPr>
        <p:txBody>
          <a:bodyPr/>
          <a:lstStyle/>
          <a:p>
            <a:endParaRPr lang="el-GR" smtClean="0"/>
          </a:p>
        </p:txBody>
      </p:sp>
      <p:sp>
        <p:nvSpPr>
          <p:cNvPr id="125956" name="3 - Θέση αριθμού διαφάνειας"/>
          <p:cNvSpPr>
            <a:spLocks noGrp="1"/>
          </p:cNvSpPr>
          <p:nvPr>
            <p:ph type="sldNum" sz="quarter" idx="5"/>
          </p:nvPr>
        </p:nvSpPr>
        <p:spPr>
          <a:noFill/>
        </p:spPr>
        <p:txBody>
          <a:bodyPr/>
          <a:lstStyle/>
          <a:p>
            <a:fld id="{2D2E4BFE-82EE-4A84-A736-658D8E1600F3}" type="slidenum">
              <a:rPr lang="en-US" smtClean="0"/>
              <a:pPr/>
              <a:t>16</a:t>
            </a:fld>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p:spPr>
        <p:txBody>
          <a:bodyPr/>
          <a:lstStyle/>
          <a:p>
            <a:fld id="{88CFC834-00B6-4911-9D87-C47BF3EB7D60}" type="slidenum">
              <a:rPr lang="en-US" smtClean="0"/>
              <a:pPr/>
              <a:t>17</a:t>
            </a:fld>
            <a:endParaRPr lang="en-US" smtClean="0"/>
          </a:p>
        </p:txBody>
      </p:sp>
      <p:sp>
        <p:nvSpPr>
          <p:cNvPr id="126979" name="Rectangle 2"/>
          <p:cNvSpPr>
            <a:spLocks noGrp="1" noRot="1" noChangeAspect="1" noChangeArrowheads="1" noTextEdit="1"/>
          </p:cNvSpPr>
          <p:nvPr>
            <p:ph type="sldImg"/>
          </p:nvPr>
        </p:nvSpPr>
        <p:spPr>
          <a:ln/>
        </p:spPr>
      </p:sp>
      <p:sp>
        <p:nvSpPr>
          <p:cNvPr id="126980" name="Rectangle 3"/>
          <p:cNvSpPr>
            <a:spLocks noGrp="1" noChangeArrowheads="1"/>
          </p:cNvSpPr>
          <p:nvPr>
            <p:ph type="body" idx="1"/>
          </p:nvPr>
        </p:nvSpPr>
        <p:spPr>
          <a:noFill/>
          <a:ln/>
        </p:spPr>
        <p:txBody>
          <a:bodyPr/>
          <a:lstStyle/>
          <a:p>
            <a:pPr eaLnBrk="1" hangingPunct="1"/>
            <a:endParaRPr lang="es-MX"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a:noFill/>
        </p:spPr>
        <p:txBody>
          <a:bodyPr/>
          <a:lstStyle/>
          <a:p>
            <a:fld id="{1066CC93-C25E-423E-A980-040EE2D3AE06}" type="slidenum">
              <a:rPr lang="en-US" smtClean="0"/>
              <a:pPr/>
              <a:t>18</a:t>
            </a:fld>
            <a:endParaRPr lang="en-US" smtClean="0"/>
          </a:p>
        </p:txBody>
      </p:sp>
      <p:sp>
        <p:nvSpPr>
          <p:cNvPr id="128003" name="Rectangle 2"/>
          <p:cNvSpPr>
            <a:spLocks noGrp="1" noRot="1" noChangeAspect="1" noChangeArrowheads="1" noTextEdit="1"/>
          </p:cNvSpPr>
          <p:nvPr>
            <p:ph type="sldImg"/>
          </p:nvPr>
        </p:nvSpPr>
        <p:spPr>
          <a:ln/>
        </p:spPr>
      </p:sp>
      <p:sp>
        <p:nvSpPr>
          <p:cNvPr id="128004" name="Rectangle 3"/>
          <p:cNvSpPr>
            <a:spLocks noGrp="1" noChangeArrowheads="1"/>
          </p:cNvSpPr>
          <p:nvPr>
            <p:ph type="body" idx="1"/>
          </p:nvPr>
        </p:nvSpPr>
        <p:spPr>
          <a:noFill/>
          <a:ln/>
        </p:spPr>
        <p:txBody>
          <a:bodyPr/>
          <a:lstStyle/>
          <a:p>
            <a:pPr eaLnBrk="1" hangingPunct="1"/>
            <a:endParaRPr lang="es-MX"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p:spPr>
        <p:txBody>
          <a:bodyPr/>
          <a:lstStyle/>
          <a:p>
            <a:fld id="{E46F7EC3-D569-4CC2-9AF3-9680826CBBBD}" type="slidenum">
              <a:rPr lang="en-US" smtClean="0"/>
              <a:pPr/>
              <a:t>19</a:t>
            </a:fld>
            <a:endParaRPr lang="en-US" smtClean="0"/>
          </a:p>
        </p:txBody>
      </p:sp>
      <p:sp>
        <p:nvSpPr>
          <p:cNvPr id="129027" name="Rectangle 2"/>
          <p:cNvSpPr>
            <a:spLocks noGrp="1" noRot="1" noChangeAspect="1" noChangeArrowheads="1" noTextEdit="1"/>
          </p:cNvSpPr>
          <p:nvPr>
            <p:ph type="sldImg"/>
          </p:nvPr>
        </p:nvSpPr>
        <p:spPr>
          <a:ln/>
        </p:spPr>
      </p:sp>
      <p:sp>
        <p:nvSpPr>
          <p:cNvPr id="129028" name="Rectangle 3"/>
          <p:cNvSpPr>
            <a:spLocks noGrp="1" noChangeArrowheads="1"/>
          </p:cNvSpPr>
          <p:nvPr>
            <p:ph type="body" idx="1"/>
          </p:nvPr>
        </p:nvSpPr>
        <p:spPr>
          <a:noFill/>
          <a:ln/>
        </p:spPr>
        <p:txBody>
          <a:bodyPr/>
          <a:lstStyle/>
          <a:p>
            <a:pPr eaLnBrk="1" hangingPunct="1"/>
            <a:endParaRPr lang="es-MX"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1618" name="1 - Θέση εικόνας διαφάνειας"/>
          <p:cNvSpPr>
            <a:spLocks noGrp="1" noRot="1" noChangeAspect="1" noTextEdit="1"/>
          </p:cNvSpPr>
          <p:nvPr>
            <p:ph type="sldImg"/>
          </p:nvPr>
        </p:nvSpPr>
        <p:spPr>
          <a:ln/>
        </p:spPr>
      </p:sp>
      <p:sp>
        <p:nvSpPr>
          <p:cNvPr id="111619" name="2 - Θέση σημειώσεων"/>
          <p:cNvSpPr>
            <a:spLocks noGrp="1"/>
          </p:cNvSpPr>
          <p:nvPr>
            <p:ph type="body" idx="1"/>
          </p:nvPr>
        </p:nvSpPr>
        <p:spPr>
          <a:noFill/>
          <a:ln/>
        </p:spPr>
        <p:txBody>
          <a:bodyPr/>
          <a:lstStyle/>
          <a:p>
            <a:r>
              <a:rPr lang="en-US" dirty="0" smtClean="0"/>
              <a:t>* </a:t>
            </a:r>
            <a:r>
              <a:rPr lang="el-GR" dirty="0" smtClean="0"/>
              <a:t>Προφέρεται «</a:t>
            </a:r>
            <a:r>
              <a:rPr lang="el-GR" b="1" dirty="0" smtClean="0"/>
              <a:t>ΚΙΜΣ</a:t>
            </a:r>
            <a:r>
              <a:rPr lang="el-GR" dirty="0" smtClean="0"/>
              <a:t>» (από τα</a:t>
            </a:r>
            <a:r>
              <a:rPr lang="el-GR" baseline="0" dirty="0" smtClean="0"/>
              <a:t> αρχικά </a:t>
            </a:r>
            <a:r>
              <a:rPr lang="en-US" b="1" baseline="0" dirty="0" smtClean="0"/>
              <a:t>C</a:t>
            </a:r>
            <a:r>
              <a:rPr lang="en-US" baseline="0" dirty="0" smtClean="0"/>
              <a:t>oalition for </a:t>
            </a:r>
            <a:r>
              <a:rPr lang="en-US" b="1" baseline="0" dirty="0" smtClean="0"/>
              <a:t>I</a:t>
            </a:r>
            <a:r>
              <a:rPr lang="en-US" baseline="0" dirty="0" smtClean="0"/>
              <a:t>mproving </a:t>
            </a:r>
            <a:r>
              <a:rPr lang="en-US" b="1" baseline="0" dirty="0" smtClean="0"/>
              <a:t>M</a:t>
            </a:r>
            <a:r>
              <a:rPr lang="en-US" baseline="0" dirty="0" smtClean="0"/>
              <a:t>aternity </a:t>
            </a:r>
            <a:r>
              <a:rPr lang="en-US" b="1" baseline="0" dirty="0" smtClean="0"/>
              <a:t>S</a:t>
            </a:r>
            <a:r>
              <a:rPr lang="en-US" baseline="0" dirty="0" smtClean="0"/>
              <a:t>ervices)</a:t>
            </a:r>
            <a:endParaRPr lang="el-GR" dirty="0" smtClean="0"/>
          </a:p>
        </p:txBody>
      </p:sp>
      <p:sp>
        <p:nvSpPr>
          <p:cNvPr id="111620" name="3 - Θέση αριθμού διαφάνειας"/>
          <p:cNvSpPr>
            <a:spLocks noGrp="1"/>
          </p:cNvSpPr>
          <p:nvPr>
            <p:ph type="sldNum" sz="quarter" idx="5"/>
          </p:nvPr>
        </p:nvSpPr>
        <p:spPr>
          <a:noFill/>
        </p:spPr>
        <p:txBody>
          <a:bodyPr/>
          <a:lstStyle/>
          <a:p>
            <a:fld id="{279E299A-761C-4E5E-A8DC-B96D1EB7AFC9}" type="slidenum">
              <a:rPr lang="en-US" smtClean="0"/>
              <a:pPr/>
              <a:t>2</a:t>
            </a:fld>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p>
            <a:fld id="{5994D5E2-3242-4A0F-B10E-20D79C26DC8B}" type="slidenum">
              <a:rPr lang="en-US" smtClean="0"/>
              <a:pPr/>
              <a:t>20</a:t>
            </a:fld>
            <a:endParaRPr lang="en-US" smtClean="0"/>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a:ln/>
        </p:spPr>
        <p:txBody>
          <a:bodyPr/>
          <a:lstStyle/>
          <a:p>
            <a:pPr eaLnBrk="1" hangingPunct="1"/>
            <a:endParaRPr lang="es-MX"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1074" name="1 - Θέση εικόνας διαφάνειας"/>
          <p:cNvSpPr>
            <a:spLocks noGrp="1" noRot="1" noChangeAspect="1" noTextEdit="1"/>
          </p:cNvSpPr>
          <p:nvPr>
            <p:ph type="sldImg"/>
          </p:nvPr>
        </p:nvSpPr>
        <p:spPr>
          <a:ln/>
        </p:spPr>
      </p:sp>
      <p:sp>
        <p:nvSpPr>
          <p:cNvPr id="131075" name="2 - Θέση σημειώσεων"/>
          <p:cNvSpPr>
            <a:spLocks noGrp="1"/>
          </p:cNvSpPr>
          <p:nvPr>
            <p:ph type="body" idx="1"/>
          </p:nvPr>
        </p:nvSpPr>
        <p:spPr>
          <a:noFill/>
          <a:ln/>
        </p:spPr>
        <p:txBody>
          <a:bodyPr/>
          <a:lstStyle/>
          <a:p>
            <a:endParaRPr lang="el-GR" smtClean="0"/>
          </a:p>
        </p:txBody>
      </p:sp>
      <p:sp>
        <p:nvSpPr>
          <p:cNvPr id="131076" name="3 - Θέση αριθμού διαφάνειας"/>
          <p:cNvSpPr>
            <a:spLocks noGrp="1"/>
          </p:cNvSpPr>
          <p:nvPr>
            <p:ph type="sldNum" sz="quarter" idx="5"/>
          </p:nvPr>
        </p:nvSpPr>
        <p:spPr>
          <a:noFill/>
        </p:spPr>
        <p:txBody>
          <a:bodyPr/>
          <a:lstStyle/>
          <a:p>
            <a:fld id="{B33FF110-973A-45B9-ACB9-B5385F0FC21E}" type="slidenum">
              <a:rPr lang="en-US" smtClean="0"/>
              <a:pPr/>
              <a:t>21</a:t>
            </a:fld>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p:spPr>
        <p:txBody>
          <a:bodyPr/>
          <a:lstStyle/>
          <a:p>
            <a:fld id="{5219428F-7677-47D1-B2C0-0C616C86FB84}" type="slidenum">
              <a:rPr lang="en-US" smtClean="0"/>
              <a:pPr/>
              <a:t>22</a:t>
            </a:fld>
            <a:endParaRPr lang="en-US" smtClean="0"/>
          </a:p>
        </p:txBody>
      </p:sp>
      <p:sp>
        <p:nvSpPr>
          <p:cNvPr id="132099" name="Rectangle 2"/>
          <p:cNvSpPr>
            <a:spLocks noGrp="1" noRot="1" noChangeAspect="1" noChangeArrowheads="1" noTextEdit="1"/>
          </p:cNvSpPr>
          <p:nvPr>
            <p:ph type="sldImg"/>
          </p:nvPr>
        </p:nvSpPr>
        <p:spPr>
          <a:ln/>
        </p:spPr>
      </p:sp>
      <p:sp>
        <p:nvSpPr>
          <p:cNvPr id="132100" name="Rectangle 3"/>
          <p:cNvSpPr>
            <a:spLocks noGrp="1" noChangeArrowheads="1"/>
          </p:cNvSpPr>
          <p:nvPr>
            <p:ph type="body" idx="1"/>
          </p:nvPr>
        </p:nvSpPr>
        <p:spPr>
          <a:noFill/>
          <a:ln/>
        </p:spPr>
        <p:txBody>
          <a:bodyPr/>
          <a:lstStyle/>
          <a:p>
            <a:pPr eaLnBrk="1" hangingPunct="1"/>
            <a:endParaRPr lang="es-MX"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p:spPr>
        <p:txBody>
          <a:bodyPr/>
          <a:lstStyle/>
          <a:p>
            <a:fld id="{8330980F-2EC0-49DE-8789-8110EAB8B63F}" type="slidenum">
              <a:rPr lang="en-US" smtClean="0"/>
              <a:pPr/>
              <a:t>23</a:t>
            </a:fld>
            <a:endParaRPr lang="en-US" smtClean="0"/>
          </a:p>
        </p:txBody>
      </p:sp>
      <p:sp>
        <p:nvSpPr>
          <p:cNvPr id="133123" name="Rectangle 2"/>
          <p:cNvSpPr>
            <a:spLocks noGrp="1" noRot="1" noChangeAspect="1" noChangeArrowheads="1" noTextEdit="1"/>
          </p:cNvSpPr>
          <p:nvPr>
            <p:ph type="sldImg"/>
          </p:nvPr>
        </p:nvSpPr>
        <p:spPr>
          <a:ln/>
        </p:spPr>
      </p:sp>
      <p:sp>
        <p:nvSpPr>
          <p:cNvPr id="133124" name="Rectangle 3"/>
          <p:cNvSpPr>
            <a:spLocks noGrp="1" noChangeArrowheads="1"/>
          </p:cNvSpPr>
          <p:nvPr>
            <p:ph type="body" idx="1"/>
          </p:nvPr>
        </p:nvSpPr>
        <p:spPr>
          <a:noFill/>
          <a:ln/>
        </p:spPr>
        <p:txBody>
          <a:bodyPr/>
          <a:lstStyle/>
          <a:p>
            <a:pPr eaLnBrk="1" hangingPunct="1"/>
            <a:endParaRPr lang="es-MX"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p:spPr>
        <p:txBody>
          <a:bodyPr/>
          <a:lstStyle/>
          <a:p>
            <a:fld id="{57754769-F9D1-4B79-A7E4-30C26EDDEE79}" type="slidenum">
              <a:rPr lang="en-US" smtClean="0"/>
              <a:pPr/>
              <a:t>24</a:t>
            </a:fld>
            <a:endParaRPr lang="en-US" smtClean="0"/>
          </a:p>
        </p:txBody>
      </p:sp>
      <p:sp>
        <p:nvSpPr>
          <p:cNvPr id="134147" name="Rectangle 2"/>
          <p:cNvSpPr>
            <a:spLocks noGrp="1" noRot="1" noChangeAspect="1" noChangeArrowheads="1" noTextEdit="1"/>
          </p:cNvSpPr>
          <p:nvPr>
            <p:ph type="sldImg"/>
          </p:nvPr>
        </p:nvSpPr>
        <p:spPr>
          <a:ln/>
        </p:spPr>
      </p:sp>
      <p:sp>
        <p:nvSpPr>
          <p:cNvPr id="134148" name="Rectangle 3"/>
          <p:cNvSpPr>
            <a:spLocks noGrp="1" noChangeArrowheads="1"/>
          </p:cNvSpPr>
          <p:nvPr>
            <p:ph type="body" idx="1"/>
          </p:nvPr>
        </p:nvSpPr>
        <p:spPr>
          <a:noFill/>
          <a:ln/>
        </p:spPr>
        <p:txBody>
          <a:bodyPr/>
          <a:lstStyle/>
          <a:p>
            <a:pPr eaLnBrk="1" hangingPunct="1"/>
            <a:endParaRPr lang="es-MX"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p:spPr>
        <p:txBody>
          <a:bodyPr/>
          <a:lstStyle/>
          <a:p>
            <a:fld id="{6D8F6043-D13D-45DD-8CC7-BF3A9B24A4F9}" type="slidenum">
              <a:rPr lang="en-US" smtClean="0"/>
              <a:pPr/>
              <a:t>25</a:t>
            </a:fld>
            <a:endParaRPr lang="en-US" smtClean="0"/>
          </a:p>
        </p:txBody>
      </p:sp>
      <p:sp>
        <p:nvSpPr>
          <p:cNvPr id="135171" name="Rectangle 2"/>
          <p:cNvSpPr>
            <a:spLocks noGrp="1" noRot="1" noChangeAspect="1" noChangeArrowheads="1" noTextEdit="1"/>
          </p:cNvSpPr>
          <p:nvPr>
            <p:ph type="sldImg"/>
          </p:nvPr>
        </p:nvSpPr>
        <p:spPr>
          <a:ln/>
        </p:spPr>
      </p:sp>
      <p:sp>
        <p:nvSpPr>
          <p:cNvPr id="135172" name="Rectangle 3"/>
          <p:cNvSpPr>
            <a:spLocks noGrp="1" noChangeArrowheads="1"/>
          </p:cNvSpPr>
          <p:nvPr>
            <p:ph type="body" idx="1"/>
          </p:nvPr>
        </p:nvSpPr>
        <p:spPr>
          <a:noFill/>
          <a:ln/>
        </p:spPr>
        <p:txBody>
          <a:bodyPr/>
          <a:lstStyle/>
          <a:p>
            <a:pPr eaLnBrk="1" hangingPunct="1"/>
            <a:endParaRPr lang="es-MX"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p:spPr>
        <p:txBody>
          <a:bodyPr/>
          <a:lstStyle/>
          <a:p>
            <a:fld id="{A4BA4B7E-F215-4314-9D2C-C4903C03ECA4}" type="slidenum">
              <a:rPr lang="en-US" smtClean="0"/>
              <a:pPr/>
              <a:t>26</a:t>
            </a:fld>
            <a:endParaRPr lang="en-US" smtClean="0"/>
          </a:p>
        </p:txBody>
      </p:sp>
      <p:sp>
        <p:nvSpPr>
          <p:cNvPr id="136195" name="Rectangle 2"/>
          <p:cNvSpPr>
            <a:spLocks noGrp="1" noRot="1" noChangeAspect="1" noChangeArrowheads="1" noTextEdit="1"/>
          </p:cNvSpPr>
          <p:nvPr>
            <p:ph type="sldImg"/>
          </p:nvPr>
        </p:nvSpPr>
        <p:spPr>
          <a:ln/>
        </p:spPr>
      </p:sp>
      <p:sp>
        <p:nvSpPr>
          <p:cNvPr id="136196" name="Rectangle 3"/>
          <p:cNvSpPr>
            <a:spLocks noGrp="1" noChangeArrowheads="1"/>
          </p:cNvSpPr>
          <p:nvPr>
            <p:ph type="body" idx="1"/>
          </p:nvPr>
        </p:nvSpPr>
        <p:spPr>
          <a:noFill/>
          <a:ln/>
        </p:spPr>
        <p:txBody>
          <a:bodyPr/>
          <a:lstStyle/>
          <a:p>
            <a:pPr eaLnBrk="1" hangingPunct="1"/>
            <a:endParaRPr lang="es-MX"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p:spPr>
        <p:txBody>
          <a:bodyPr/>
          <a:lstStyle/>
          <a:p>
            <a:fld id="{139AD0A2-0B83-4166-9281-BFFDE7E74D45}" type="slidenum">
              <a:rPr lang="en-US" smtClean="0"/>
              <a:pPr/>
              <a:t>27</a:t>
            </a:fld>
            <a:endParaRPr lang="en-US" smtClean="0"/>
          </a:p>
        </p:txBody>
      </p:sp>
      <p:sp>
        <p:nvSpPr>
          <p:cNvPr id="137219" name="Rectangle 2"/>
          <p:cNvSpPr>
            <a:spLocks noGrp="1" noRot="1" noChangeAspect="1" noChangeArrowheads="1" noTextEdit="1"/>
          </p:cNvSpPr>
          <p:nvPr>
            <p:ph type="sldImg"/>
          </p:nvPr>
        </p:nvSpPr>
        <p:spPr>
          <a:ln/>
        </p:spPr>
      </p:sp>
      <p:sp>
        <p:nvSpPr>
          <p:cNvPr id="137220" name="Rectangle 3"/>
          <p:cNvSpPr>
            <a:spLocks noGrp="1" noChangeArrowheads="1"/>
          </p:cNvSpPr>
          <p:nvPr>
            <p:ph type="body" idx="1"/>
          </p:nvPr>
        </p:nvSpPr>
        <p:spPr>
          <a:noFill/>
          <a:ln/>
        </p:spPr>
        <p:txBody>
          <a:bodyPr/>
          <a:lstStyle/>
          <a:p>
            <a:pPr eaLnBrk="1" hangingPunct="1"/>
            <a:endParaRPr lang="es-MX"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8242" name="1 - Θέση εικόνας διαφάνειας"/>
          <p:cNvSpPr>
            <a:spLocks noGrp="1" noRot="1" noChangeAspect="1" noTextEdit="1"/>
          </p:cNvSpPr>
          <p:nvPr>
            <p:ph type="sldImg"/>
          </p:nvPr>
        </p:nvSpPr>
        <p:spPr>
          <a:ln/>
        </p:spPr>
      </p:sp>
      <p:sp>
        <p:nvSpPr>
          <p:cNvPr id="138243" name="2 - Θέση σημειώσεων"/>
          <p:cNvSpPr>
            <a:spLocks noGrp="1"/>
          </p:cNvSpPr>
          <p:nvPr>
            <p:ph type="body" idx="1"/>
          </p:nvPr>
        </p:nvSpPr>
        <p:spPr>
          <a:noFill/>
          <a:ln/>
        </p:spPr>
        <p:txBody>
          <a:bodyPr/>
          <a:lstStyle/>
          <a:p>
            <a:endParaRPr lang="el-GR" smtClean="0"/>
          </a:p>
        </p:txBody>
      </p:sp>
      <p:sp>
        <p:nvSpPr>
          <p:cNvPr id="138244" name="3 - Θέση αριθμού διαφάνειας"/>
          <p:cNvSpPr>
            <a:spLocks noGrp="1"/>
          </p:cNvSpPr>
          <p:nvPr>
            <p:ph type="sldNum" sz="quarter" idx="5"/>
          </p:nvPr>
        </p:nvSpPr>
        <p:spPr>
          <a:noFill/>
        </p:spPr>
        <p:txBody>
          <a:bodyPr/>
          <a:lstStyle/>
          <a:p>
            <a:fld id="{763C7306-D18E-4CAA-A0BB-0DD73273E286}" type="slidenum">
              <a:rPr lang="en-US" smtClean="0"/>
              <a:pPr/>
              <a:t>28</a:t>
            </a:fld>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9266" name="1 - Θέση εικόνας διαφάνειας"/>
          <p:cNvSpPr>
            <a:spLocks noGrp="1" noRot="1" noChangeAspect="1" noTextEdit="1"/>
          </p:cNvSpPr>
          <p:nvPr>
            <p:ph type="sldImg"/>
          </p:nvPr>
        </p:nvSpPr>
        <p:spPr>
          <a:ln/>
        </p:spPr>
      </p:sp>
      <p:sp>
        <p:nvSpPr>
          <p:cNvPr id="139267" name="2 - Θέση σημειώσεων"/>
          <p:cNvSpPr>
            <a:spLocks noGrp="1"/>
          </p:cNvSpPr>
          <p:nvPr>
            <p:ph type="body" idx="1"/>
          </p:nvPr>
        </p:nvSpPr>
        <p:spPr>
          <a:noFill/>
          <a:ln/>
        </p:spPr>
        <p:txBody>
          <a:bodyPr/>
          <a:lstStyle/>
          <a:p>
            <a:endParaRPr lang="el-GR" smtClean="0"/>
          </a:p>
        </p:txBody>
      </p:sp>
      <p:sp>
        <p:nvSpPr>
          <p:cNvPr id="139268" name="3 - Θέση αριθμού διαφάνειας"/>
          <p:cNvSpPr>
            <a:spLocks noGrp="1"/>
          </p:cNvSpPr>
          <p:nvPr>
            <p:ph type="sldNum" sz="quarter" idx="5"/>
          </p:nvPr>
        </p:nvSpPr>
        <p:spPr>
          <a:noFill/>
        </p:spPr>
        <p:txBody>
          <a:bodyPr/>
          <a:lstStyle/>
          <a:p>
            <a:fld id="{14E5412D-FC87-42AB-A401-B3D10E3444DB}" type="slidenum">
              <a:rPr lang="en-US" smtClean="0"/>
              <a:pPr/>
              <a:t>29</a:t>
            </a:fld>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2642" name="1 - Θέση εικόνας διαφάνειας"/>
          <p:cNvSpPr>
            <a:spLocks noGrp="1" noRot="1" noChangeAspect="1" noTextEdit="1"/>
          </p:cNvSpPr>
          <p:nvPr>
            <p:ph type="sldImg"/>
          </p:nvPr>
        </p:nvSpPr>
        <p:spPr>
          <a:ln/>
        </p:spPr>
      </p:sp>
      <p:sp>
        <p:nvSpPr>
          <p:cNvPr id="112643" name="2 - Θέση σημειώσεων"/>
          <p:cNvSpPr>
            <a:spLocks noGrp="1"/>
          </p:cNvSpPr>
          <p:nvPr>
            <p:ph type="body" idx="1"/>
          </p:nvPr>
        </p:nvSpPr>
        <p:spPr>
          <a:noFill/>
          <a:ln/>
        </p:spPr>
        <p:txBody>
          <a:bodyPr/>
          <a:lstStyle/>
          <a:p>
            <a:endParaRPr lang="el-GR" smtClean="0"/>
          </a:p>
        </p:txBody>
      </p:sp>
      <p:sp>
        <p:nvSpPr>
          <p:cNvPr id="112644" name="3 - Θέση αριθμού διαφάνειας"/>
          <p:cNvSpPr>
            <a:spLocks noGrp="1"/>
          </p:cNvSpPr>
          <p:nvPr>
            <p:ph type="sldNum" sz="quarter" idx="5"/>
          </p:nvPr>
        </p:nvSpPr>
        <p:spPr>
          <a:noFill/>
        </p:spPr>
        <p:txBody>
          <a:bodyPr/>
          <a:lstStyle/>
          <a:p>
            <a:fld id="{040299A2-4E61-46A4-8C5F-E8F4E19EC63A}" type="slidenum">
              <a:rPr lang="en-US" smtClean="0"/>
              <a:pPr/>
              <a:t>3</a:t>
            </a:fld>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0290" name="1 - Θέση εικόνας διαφάνειας"/>
          <p:cNvSpPr>
            <a:spLocks noGrp="1" noRot="1" noChangeAspect="1" noTextEdit="1"/>
          </p:cNvSpPr>
          <p:nvPr>
            <p:ph type="sldImg"/>
          </p:nvPr>
        </p:nvSpPr>
        <p:spPr>
          <a:ln/>
        </p:spPr>
      </p:sp>
      <p:sp>
        <p:nvSpPr>
          <p:cNvPr id="140291" name="2 - Θέση σημειώσεων"/>
          <p:cNvSpPr>
            <a:spLocks noGrp="1"/>
          </p:cNvSpPr>
          <p:nvPr>
            <p:ph type="body" idx="1"/>
          </p:nvPr>
        </p:nvSpPr>
        <p:spPr>
          <a:noFill/>
          <a:ln/>
        </p:spPr>
        <p:txBody>
          <a:bodyPr/>
          <a:lstStyle/>
          <a:p>
            <a:endParaRPr lang="el-GR" smtClean="0"/>
          </a:p>
        </p:txBody>
      </p:sp>
      <p:sp>
        <p:nvSpPr>
          <p:cNvPr id="140292" name="3 - Θέση αριθμού διαφάνειας"/>
          <p:cNvSpPr>
            <a:spLocks noGrp="1"/>
          </p:cNvSpPr>
          <p:nvPr>
            <p:ph type="sldNum" sz="quarter" idx="5"/>
          </p:nvPr>
        </p:nvSpPr>
        <p:spPr>
          <a:noFill/>
        </p:spPr>
        <p:txBody>
          <a:bodyPr/>
          <a:lstStyle/>
          <a:p>
            <a:fld id="{2C49EEC0-E089-41F1-88D1-99D2F52DB0C5}" type="slidenum">
              <a:rPr lang="en-US" smtClean="0"/>
              <a:pPr/>
              <a:t>30</a:t>
            </a:fld>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1314" name="1 - Θέση εικόνας διαφάνειας"/>
          <p:cNvSpPr>
            <a:spLocks noGrp="1" noRot="1" noChangeAspect="1" noTextEdit="1"/>
          </p:cNvSpPr>
          <p:nvPr>
            <p:ph type="sldImg"/>
          </p:nvPr>
        </p:nvSpPr>
        <p:spPr>
          <a:ln/>
        </p:spPr>
      </p:sp>
      <p:sp>
        <p:nvSpPr>
          <p:cNvPr id="141315" name="2 - Θέση σημειώσεων"/>
          <p:cNvSpPr>
            <a:spLocks noGrp="1"/>
          </p:cNvSpPr>
          <p:nvPr>
            <p:ph type="body" idx="1"/>
          </p:nvPr>
        </p:nvSpPr>
        <p:spPr>
          <a:noFill/>
          <a:ln/>
        </p:spPr>
        <p:txBody>
          <a:bodyPr/>
          <a:lstStyle/>
          <a:p>
            <a:endParaRPr lang="el-GR" smtClean="0"/>
          </a:p>
        </p:txBody>
      </p:sp>
      <p:sp>
        <p:nvSpPr>
          <p:cNvPr id="141316" name="3 - Θέση αριθμού διαφάνειας"/>
          <p:cNvSpPr>
            <a:spLocks noGrp="1"/>
          </p:cNvSpPr>
          <p:nvPr>
            <p:ph type="sldNum" sz="quarter" idx="5"/>
          </p:nvPr>
        </p:nvSpPr>
        <p:spPr>
          <a:noFill/>
        </p:spPr>
        <p:txBody>
          <a:bodyPr/>
          <a:lstStyle/>
          <a:p>
            <a:fld id="{2493D9C4-0686-47E9-A215-6FDDE2AD27F1}" type="slidenum">
              <a:rPr lang="en-US" smtClean="0"/>
              <a:pPr/>
              <a:t>31</a:t>
            </a:fld>
            <a:endParaRPr 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2338" name="1 - Θέση εικόνας διαφάνειας"/>
          <p:cNvSpPr>
            <a:spLocks noGrp="1" noRot="1" noChangeAspect="1" noTextEdit="1"/>
          </p:cNvSpPr>
          <p:nvPr>
            <p:ph type="sldImg"/>
          </p:nvPr>
        </p:nvSpPr>
        <p:spPr>
          <a:ln/>
        </p:spPr>
      </p:sp>
      <p:sp>
        <p:nvSpPr>
          <p:cNvPr id="142339" name="2 - Θέση σημειώσεων"/>
          <p:cNvSpPr>
            <a:spLocks noGrp="1"/>
          </p:cNvSpPr>
          <p:nvPr>
            <p:ph type="body" idx="1"/>
          </p:nvPr>
        </p:nvSpPr>
        <p:spPr>
          <a:noFill/>
          <a:ln/>
        </p:spPr>
        <p:txBody>
          <a:bodyPr/>
          <a:lstStyle/>
          <a:p>
            <a:endParaRPr lang="el-GR" smtClean="0"/>
          </a:p>
        </p:txBody>
      </p:sp>
      <p:sp>
        <p:nvSpPr>
          <p:cNvPr id="142340" name="3 - Θέση αριθμού διαφάνειας"/>
          <p:cNvSpPr>
            <a:spLocks noGrp="1"/>
          </p:cNvSpPr>
          <p:nvPr>
            <p:ph type="sldNum" sz="quarter" idx="5"/>
          </p:nvPr>
        </p:nvSpPr>
        <p:spPr>
          <a:noFill/>
        </p:spPr>
        <p:txBody>
          <a:bodyPr/>
          <a:lstStyle/>
          <a:p>
            <a:fld id="{E7B2CE37-8C4B-459C-B518-EF347B2D70E5}" type="slidenum">
              <a:rPr lang="en-US" smtClean="0"/>
              <a:pPr/>
              <a:t>32</a:t>
            </a:fld>
            <a:endParaRPr 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3362" name="1 - Θέση εικόνας διαφάνειας"/>
          <p:cNvSpPr>
            <a:spLocks noGrp="1" noRot="1" noChangeAspect="1" noTextEdit="1"/>
          </p:cNvSpPr>
          <p:nvPr>
            <p:ph type="sldImg"/>
          </p:nvPr>
        </p:nvSpPr>
        <p:spPr>
          <a:ln/>
        </p:spPr>
      </p:sp>
      <p:sp>
        <p:nvSpPr>
          <p:cNvPr id="143363" name="2 - Θέση σημειώσεων"/>
          <p:cNvSpPr>
            <a:spLocks noGrp="1"/>
          </p:cNvSpPr>
          <p:nvPr>
            <p:ph type="body" idx="1"/>
          </p:nvPr>
        </p:nvSpPr>
        <p:spPr>
          <a:noFill/>
          <a:ln/>
        </p:spPr>
        <p:txBody>
          <a:bodyPr/>
          <a:lstStyle/>
          <a:p>
            <a:endParaRPr lang="el-GR" smtClean="0"/>
          </a:p>
        </p:txBody>
      </p:sp>
      <p:sp>
        <p:nvSpPr>
          <p:cNvPr id="143364" name="3 - Θέση αριθμού διαφάνειας"/>
          <p:cNvSpPr>
            <a:spLocks noGrp="1"/>
          </p:cNvSpPr>
          <p:nvPr>
            <p:ph type="sldNum" sz="quarter" idx="5"/>
          </p:nvPr>
        </p:nvSpPr>
        <p:spPr>
          <a:noFill/>
        </p:spPr>
        <p:txBody>
          <a:bodyPr/>
          <a:lstStyle/>
          <a:p>
            <a:fld id="{FEF00942-DC21-4428-84C8-DC2AF001DCCE}" type="slidenum">
              <a:rPr lang="en-US" smtClean="0"/>
              <a:pPr/>
              <a:t>33</a:t>
            </a:fld>
            <a:endParaRPr 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4386" name="1 - Θέση εικόνας διαφάνειας"/>
          <p:cNvSpPr>
            <a:spLocks noGrp="1" noRot="1" noChangeAspect="1" noTextEdit="1"/>
          </p:cNvSpPr>
          <p:nvPr>
            <p:ph type="sldImg"/>
          </p:nvPr>
        </p:nvSpPr>
        <p:spPr>
          <a:ln/>
        </p:spPr>
      </p:sp>
      <p:sp>
        <p:nvSpPr>
          <p:cNvPr id="144387" name="2 - Θέση σημειώσεων"/>
          <p:cNvSpPr>
            <a:spLocks noGrp="1"/>
          </p:cNvSpPr>
          <p:nvPr>
            <p:ph type="body" idx="1"/>
          </p:nvPr>
        </p:nvSpPr>
        <p:spPr>
          <a:noFill/>
          <a:ln/>
        </p:spPr>
        <p:txBody>
          <a:bodyPr/>
          <a:lstStyle/>
          <a:p>
            <a:endParaRPr lang="el-GR" smtClean="0"/>
          </a:p>
        </p:txBody>
      </p:sp>
      <p:sp>
        <p:nvSpPr>
          <p:cNvPr id="144388" name="3 - Θέση αριθμού διαφάνειας"/>
          <p:cNvSpPr>
            <a:spLocks noGrp="1"/>
          </p:cNvSpPr>
          <p:nvPr>
            <p:ph type="sldNum" sz="quarter" idx="5"/>
          </p:nvPr>
        </p:nvSpPr>
        <p:spPr>
          <a:noFill/>
        </p:spPr>
        <p:txBody>
          <a:bodyPr/>
          <a:lstStyle/>
          <a:p>
            <a:fld id="{B6514165-3CAE-43DC-A84E-EC36B58BBE76}" type="slidenum">
              <a:rPr lang="en-US" smtClean="0"/>
              <a:pPr/>
              <a:t>34</a:t>
            </a:fld>
            <a:endParaRPr 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5410" name="1 - Θέση εικόνας διαφάνειας"/>
          <p:cNvSpPr>
            <a:spLocks noGrp="1" noRot="1" noChangeAspect="1" noTextEdit="1"/>
          </p:cNvSpPr>
          <p:nvPr>
            <p:ph type="sldImg"/>
          </p:nvPr>
        </p:nvSpPr>
        <p:spPr>
          <a:ln/>
        </p:spPr>
      </p:sp>
      <p:sp>
        <p:nvSpPr>
          <p:cNvPr id="145411" name="2 - Θέση σημειώσεων"/>
          <p:cNvSpPr>
            <a:spLocks noGrp="1"/>
          </p:cNvSpPr>
          <p:nvPr>
            <p:ph type="body" idx="1"/>
          </p:nvPr>
        </p:nvSpPr>
        <p:spPr>
          <a:noFill/>
          <a:ln/>
        </p:spPr>
        <p:txBody>
          <a:bodyPr/>
          <a:lstStyle/>
          <a:p>
            <a:endParaRPr lang="el-GR" smtClean="0"/>
          </a:p>
        </p:txBody>
      </p:sp>
      <p:sp>
        <p:nvSpPr>
          <p:cNvPr id="145412" name="3 - Θέση αριθμού διαφάνειας"/>
          <p:cNvSpPr>
            <a:spLocks noGrp="1"/>
          </p:cNvSpPr>
          <p:nvPr>
            <p:ph type="sldNum" sz="quarter" idx="5"/>
          </p:nvPr>
        </p:nvSpPr>
        <p:spPr>
          <a:noFill/>
        </p:spPr>
        <p:txBody>
          <a:bodyPr/>
          <a:lstStyle/>
          <a:p>
            <a:fld id="{45C4F100-9E02-412B-8193-376F2A967A49}" type="slidenum">
              <a:rPr lang="en-US" smtClean="0"/>
              <a:pPr/>
              <a:t>35</a:t>
            </a:fld>
            <a:endParaRPr 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6434" name="1 - Θέση εικόνας διαφάνειας"/>
          <p:cNvSpPr>
            <a:spLocks noGrp="1" noRot="1" noChangeAspect="1" noTextEdit="1"/>
          </p:cNvSpPr>
          <p:nvPr>
            <p:ph type="sldImg"/>
          </p:nvPr>
        </p:nvSpPr>
        <p:spPr>
          <a:ln/>
        </p:spPr>
      </p:sp>
      <p:sp>
        <p:nvSpPr>
          <p:cNvPr id="146435" name="2 - Θέση σημειώσεων"/>
          <p:cNvSpPr>
            <a:spLocks noGrp="1"/>
          </p:cNvSpPr>
          <p:nvPr>
            <p:ph type="body" idx="1"/>
          </p:nvPr>
        </p:nvSpPr>
        <p:spPr>
          <a:noFill/>
          <a:ln/>
        </p:spPr>
        <p:txBody>
          <a:bodyPr/>
          <a:lstStyle/>
          <a:p>
            <a:endParaRPr lang="el-GR" smtClean="0"/>
          </a:p>
        </p:txBody>
      </p:sp>
      <p:sp>
        <p:nvSpPr>
          <p:cNvPr id="146436" name="3 - Θέση αριθμού διαφάνειας"/>
          <p:cNvSpPr>
            <a:spLocks noGrp="1"/>
          </p:cNvSpPr>
          <p:nvPr>
            <p:ph type="sldNum" sz="quarter" idx="5"/>
          </p:nvPr>
        </p:nvSpPr>
        <p:spPr>
          <a:noFill/>
        </p:spPr>
        <p:txBody>
          <a:bodyPr/>
          <a:lstStyle/>
          <a:p>
            <a:fld id="{BFB80B9F-F4FD-4DBC-9999-9A5B2FDF9C57}" type="slidenum">
              <a:rPr lang="en-US" smtClean="0"/>
              <a:pPr/>
              <a:t>36</a:t>
            </a:fld>
            <a:endParaRPr 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7458" name="1 - Θέση εικόνας διαφάνειας"/>
          <p:cNvSpPr>
            <a:spLocks noGrp="1" noRot="1" noChangeAspect="1" noTextEdit="1"/>
          </p:cNvSpPr>
          <p:nvPr>
            <p:ph type="sldImg"/>
          </p:nvPr>
        </p:nvSpPr>
        <p:spPr>
          <a:ln/>
        </p:spPr>
      </p:sp>
      <p:sp>
        <p:nvSpPr>
          <p:cNvPr id="147459" name="2 - Θέση σημειώσεων"/>
          <p:cNvSpPr>
            <a:spLocks noGrp="1"/>
          </p:cNvSpPr>
          <p:nvPr>
            <p:ph type="body" idx="1"/>
          </p:nvPr>
        </p:nvSpPr>
        <p:spPr>
          <a:noFill/>
          <a:ln/>
        </p:spPr>
        <p:txBody>
          <a:bodyPr/>
          <a:lstStyle/>
          <a:p>
            <a:endParaRPr lang="el-GR" smtClean="0"/>
          </a:p>
        </p:txBody>
      </p:sp>
      <p:sp>
        <p:nvSpPr>
          <p:cNvPr id="147460" name="3 - Θέση αριθμού διαφάνειας"/>
          <p:cNvSpPr>
            <a:spLocks noGrp="1"/>
          </p:cNvSpPr>
          <p:nvPr>
            <p:ph type="sldNum" sz="quarter" idx="5"/>
          </p:nvPr>
        </p:nvSpPr>
        <p:spPr>
          <a:noFill/>
        </p:spPr>
        <p:txBody>
          <a:bodyPr/>
          <a:lstStyle/>
          <a:p>
            <a:fld id="{EF83CCCD-BD80-4910-9520-CEBC1BAC8C4B}" type="slidenum">
              <a:rPr lang="en-US" smtClean="0"/>
              <a:pPr/>
              <a:t>37</a:t>
            </a:fld>
            <a:endParaRPr 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8482" name="1 - Θέση εικόνας διαφάνειας"/>
          <p:cNvSpPr>
            <a:spLocks noGrp="1" noRot="1" noChangeAspect="1" noTextEdit="1"/>
          </p:cNvSpPr>
          <p:nvPr>
            <p:ph type="sldImg"/>
          </p:nvPr>
        </p:nvSpPr>
        <p:spPr>
          <a:ln/>
        </p:spPr>
      </p:sp>
      <p:sp>
        <p:nvSpPr>
          <p:cNvPr id="148483" name="2 - Θέση σημειώσεων"/>
          <p:cNvSpPr>
            <a:spLocks noGrp="1"/>
          </p:cNvSpPr>
          <p:nvPr>
            <p:ph type="body" idx="1"/>
          </p:nvPr>
        </p:nvSpPr>
        <p:spPr>
          <a:noFill/>
          <a:ln/>
        </p:spPr>
        <p:txBody>
          <a:bodyPr/>
          <a:lstStyle/>
          <a:p>
            <a:endParaRPr lang="el-GR" smtClean="0"/>
          </a:p>
        </p:txBody>
      </p:sp>
      <p:sp>
        <p:nvSpPr>
          <p:cNvPr id="148484" name="3 - Θέση αριθμού διαφάνειας"/>
          <p:cNvSpPr>
            <a:spLocks noGrp="1"/>
          </p:cNvSpPr>
          <p:nvPr>
            <p:ph type="sldNum" sz="quarter" idx="5"/>
          </p:nvPr>
        </p:nvSpPr>
        <p:spPr>
          <a:noFill/>
        </p:spPr>
        <p:txBody>
          <a:bodyPr/>
          <a:lstStyle/>
          <a:p>
            <a:fld id="{65B6DB60-D313-470C-856D-832ACFD4659B}" type="slidenum">
              <a:rPr lang="en-US" smtClean="0"/>
              <a:pPr/>
              <a:t>38</a:t>
            </a:fld>
            <a:endParaRPr lang="en-U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9506" name="1 - Θέση εικόνας διαφάνειας"/>
          <p:cNvSpPr>
            <a:spLocks noGrp="1" noRot="1" noChangeAspect="1" noTextEdit="1"/>
          </p:cNvSpPr>
          <p:nvPr>
            <p:ph type="sldImg"/>
          </p:nvPr>
        </p:nvSpPr>
        <p:spPr>
          <a:ln/>
        </p:spPr>
      </p:sp>
      <p:sp>
        <p:nvSpPr>
          <p:cNvPr id="149507" name="2 - Θέση σημειώσεων"/>
          <p:cNvSpPr>
            <a:spLocks noGrp="1"/>
          </p:cNvSpPr>
          <p:nvPr>
            <p:ph type="body" idx="1"/>
          </p:nvPr>
        </p:nvSpPr>
        <p:spPr>
          <a:noFill/>
          <a:ln/>
        </p:spPr>
        <p:txBody>
          <a:bodyPr/>
          <a:lstStyle/>
          <a:p>
            <a:endParaRPr lang="el-GR" smtClean="0"/>
          </a:p>
        </p:txBody>
      </p:sp>
      <p:sp>
        <p:nvSpPr>
          <p:cNvPr id="149508" name="3 - Θέση αριθμού διαφάνειας"/>
          <p:cNvSpPr>
            <a:spLocks noGrp="1"/>
          </p:cNvSpPr>
          <p:nvPr>
            <p:ph type="sldNum" sz="quarter" idx="5"/>
          </p:nvPr>
        </p:nvSpPr>
        <p:spPr>
          <a:noFill/>
        </p:spPr>
        <p:txBody>
          <a:bodyPr/>
          <a:lstStyle/>
          <a:p>
            <a:fld id="{A33ED311-432B-47BE-AFA7-EAA15A13C150}" type="slidenum">
              <a:rPr lang="en-US" smtClean="0"/>
              <a:pPr/>
              <a:t>39</a:t>
            </a:fld>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p:spPr>
        <p:txBody>
          <a:bodyPr/>
          <a:lstStyle/>
          <a:p>
            <a:fld id="{D7DBB3D8-8A94-4DAA-ADC4-4BCCAEDFB49C}" type="slidenum">
              <a:rPr lang="en-US" smtClean="0"/>
              <a:pPr/>
              <a:t>4</a:t>
            </a:fld>
            <a:endParaRPr lang="en-US" smtClean="0"/>
          </a:p>
        </p:txBody>
      </p:sp>
      <p:sp>
        <p:nvSpPr>
          <p:cNvPr id="113667" name="Rectangle 2"/>
          <p:cNvSpPr>
            <a:spLocks noGrp="1" noRot="1" noChangeAspect="1" noChangeArrowheads="1" noTextEdit="1"/>
          </p:cNvSpPr>
          <p:nvPr>
            <p:ph type="sldImg"/>
          </p:nvPr>
        </p:nvSpPr>
        <p:spPr>
          <a:ln/>
        </p:spPr>
      </p:sp>
      <p:sp>
        <p:nvSpPr>
          <p:cNvPr id="387075" name="Rectangle 3"/>
          <p:cNvSpPr>
            <a:spLocks noGrp="1" noChangeArrowheads="1"/>
          </p:cNvSpPr>
          <p:nvPr>
            <p:ph type="body" idx="1"/>
          </p:nvPr>
        </p:nvSpPr>
        <p:spPr/>
        <p:txBody>
          <a:bodyPr/>
          <a:lstStyle/>
          <a:p>
            <a:pPr eaLnBrk="1" hangingPunct="1">
              <a:defRPr/>
            </a:pPr>
            <a:endParaRPr lang="el-GR" sz="2800" b="1" smtClean="0">
              <a:effectLst>
                <a:outerShdw blurRad="38100" dist="38100" dir="2700000" algn="tl">
                  <a:srgbClr val="C0C0C0"/>
                </a:outerShdw>
              </a:effectLst>
              <a:latin typeface="Tahoma"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0530" name="1 - Θέση εικόνας διαφάνειας"/>
          <p:cNvSpPr>
            <a:spLocks noGrp="1" noRot="1" noChangeAspect="1" noTextEdit="1"/>
          </p:cNvSpPr>
          <p:nvPr>
            <p:ph type="sldImg"/>
          </p:nvPr>
        </p:nvSpPr>
        <p:spPr>
          <a:ln/>
        </p:spPr>
      </p:sp>
      <p:sp>
        <p:nvSpPr>
          <p:cNvPr id="150531" name="2 - Θέση σημειώσεων"/>
          <p:cNvSpPr>
            <a:spLocks noGrp="1"/>
          </p:cNvSpPr>
          <p:nvPr>
            <p:ph type="body" idx="1"/>
          </p:nvPr>
        </p:nvSpPr>
        <p:spPr>
          <a:noFill/>
          <a:ln/>
        </p:spPr>
        <p:txBody>
          <a:bodyPr/>
          <a:lstStyle/>
          <a:p>
            <a:endParaRPr lang="el-GR" smtClean="0"/>
          </a:p>
        </p:txBody>
      </p:sp>
      <p:sp>
        <p:nvSpPr>
          <p:cNvPr id="150532" name="3 - Θέση αριθμού διαφάνειας"/>
          <p:cNvSpPr>
            <a:spLocks noGrp="1"/>
          </p:cNvSpPr>
          <p:nvPr>
            <p:ph type="sldNum" sz="quarter" idx="5"/>
          </p:nvPr>
        </p:nvSpPr>
        <p:spPr>
          <a:noFill/>
        </p:spPr>
        <p:txBody>
          <a:bodyPr/>
          <a:lstStyle/>
          <a:p>
            <a:fld id="{D1B7A7C3-A6CC-420E-AEF6-856A2B3D311E}" type="slidenum">
              <a:rPr lang="en-US" smtClean="0"/>
              <a:pPr/>
              <a:t>40</a:t>
            </a:fld>
            <a:endParaRPr lang="en-US"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1554" name="1 - Θέση εικόνας διαφάνειας"/>
          <p:cNvSpPr>
            <a:spLocks noGrp="1" noRot="1" noChangeAspect="1" noTextEdit="1"/>
          </p:cNvSpPr>
          <p:nvPr>
            <p:ph type="sldImg"/>
          </p:nvPr>
        </p:nvSpPr>
        <p:spPr>
          <a:ln/>
        </p:spPr>
      </p:sp>
      <p:sp>
        <p:nvSpPr>
          <p:cNvPr id="151555" name="2 - Θέση σημειώσεων"/>
          <p:cNvSpPr>
            <a:spLocks noGrp="1"/>
          </p:cNvSpPr>
          <p:nvPr>
            <p:ph type="body" idx="1"/>
          </p:nvPr>
        </p:nvSpPr>
        <p:spPr>
          <a:noFill/>
          <a:ln/>
        </p:spPr>
        <p:txBody>
          <a:bodyPr/>
          <a:lstStyle/>
          <a:p>
            <a:endParaRPr lang="el-GR" smtClean="0"/>
          </a:p>
        </p:txBody>
      </p:sp>
      <p:sp>
        <p:nvSpPr>
          <p:cNvPr id="151556" name="3 - Θέση αριθμού διαφάνειας"/>
          <p:cNvSpPr>
            <a:spLocks noGrp="1"/>
          </p:cNvSpPr>
          <p:nvPr>
            <p:ph type="sldNum" sz="quarter" idx="5"/>
          </p:nvPr>
        </p:nvSpPr>
        <p:spPr>
          <a:noFill/>
        </p:spPr>
        <p:txBody>
          <a:bodyPr/>
          <a:lstStyle/>
          <a:p>
            <a:fld id="{2307DB6F-A0A0-4735-BA68-5E2C822A89E2}" type="slidenum">
              <a:rPr lang="en-US" smtClean="0"/>
              <a:pPr/>
              <a:t>41</a:t>
            </a:fld>
            <a:endParaRPr lang="en-US"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2578" name="1 - Θέση εικόνας διαφάνειας"/>
          <p:cNvSpPr>
            <a:spLocks noGrp="1" noRot="1" noChangeAspect="1" noTextEdit="1"/>
          </p:cNvSpPr>
          <p:nvPr>
            <p:ph type="sldImg"/>
          </p:nvPr>
        </p:nvSpPr>
        <p:spPr>
          <a:ln/>
        </p:spPr>
      </p:sp>
      <p:sp>
        <p:nvSpPr>
          <p:cNvPr id="152579" name="2 - Θέση σημειώσεων"/>
          <p:cNvSpPr>
            <a:spLocks noGrp="1"/>
          </p:cNvSpPr>
          <p:nvPr>
            <p:ph type="body" idx="1"/>
          </p:nvPr>
        </p:nvSpPr>
        <p:spPr>
          <a:noFill/>
          <a:ln/>
        </p:spPr>
        <p:txBody>
          <a:bodyPr/>
          <a:lstStyle/>
          <a:p>
            <a:endParaRPr lang="el-GR" smtClean="0"/>
          </a:p>
        </p:txBody>
      </p:sp>
      <p:sp>
        <p:nvSpPr>
          <p:cNvPr id="152580" name="3 - Θέση αριθμού διαφάνειας"/>
          <p:cNvSpPr>
            <a:spLocks noGrp="1"/>
          </p:cNvSpPr>
          <p:nvPr>
            <p:ph type="sldNum" sz="quarter" idx="5"/>
          </p:nvPr>
        </p:nvSpPr>
        <p:spPr>
          <a:noFill/>
        </p:spPr>
        <p:txBody>
          <a:bodyPr/>
          <a:lstStyle/>
          <a:p>
            <a:fld id="{7EF5B6ED-380D-4CCD-B1C8-018DAE16793B}" type="slidenum">
              <a:rPr lang="en-US" smtClean="0"/>
              <a:pPr/>
              <a:t>42</a:t>
            </a:fld>
            <a:endParaRPr lang="en-US"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3602" name="1 - Θέση εικόνας διαφάνειας"/>
          <p:cNvSpPr>
            <a:spLocks noGrp="1" noRot="1" noChangeAspect="1" noTextEdit="1"/>
          </p:cNvSpPr>
          <p:nvPr>
            <p:ph type="sldImg"/>
          </p:nvPr>
        </p:nvSpPr>
        <p:spPr>
          <a:ln/>
        </p:spPr>
      </p:sp>
      <p:sp>
        <p:nvSpPr>
          <p:cNvPr id="153603" name="2 - Θέση σημειώσεων"/>
          <p:cNvSpPr>
            <a:spLocks noGrp="1"/>
          </p:cNvSpPr>
          <p:nvPr>
            <p:ph type="body" idx="1"/>
          </p:nvPr>
        </p:nvSpPr>
        <p:spPr>
          <a:noFill/>
          <a:ln/>
        </p:spPr>
        <p:txBody>
          <a:bodyPr/>
          <a:lstStyle/>
          <a:p>
            <a:endParaRPr lang="el-GR" smtClean="0"/>
          </a:p>
        </p:txBody>
      </p:sp>
      <p:sp>
        <p:nvSpPr>
          <p:cNvPr id="153604" name="3 - Θέση αριθμού διαφάνειας"/>
          <p:cNvSpPr>
            <a:spLocks noGrp="1"/>
          </p:cNvSpPr>
          <p:nvPr>
            <p:ph type="sldNum" sz="quarter" idx="5"/>
          </p:nvPr>
        </p:nvSpPr>
        <p:spPr>
          <a:noFill/>
        </p:spPr>
        <p:txBody>
          <a:bodyPr/>
          <a:lstStyle/>
          <a:p>
            <a:fld id="{DD626DEA-773D-4474-B06D-A20E5DDEB066}" type="slidenum">
              <a:rPr lang="en-US" smtClean="0"/>
              <a:pPr/>
              <a:t>43</a:t>
            </a:fld>
            <a:endParaRPr lang="en-US"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4626" name="1 - Θέση εικόνας διαφάνειας"/>
          <p:cNvSpPr>
            <a:spLocks noGrp="1" noRot="1" noChangeAspect="1" noTextEdit="1"/>
          </p:cNvSpPr>
          <p:nvPr>
            <p:ph type="sldImg"/>
          </p:nvPr>
        </p:nvSpPr>
        <p:spPr>
          <a:ln/>
        </p:spPr>
      </p:sp>
      <p:sp>
        <p:nvSpPr>
          <p:cNvPr id="154627" name="2 - Θέση σημειώσεων"/>
          <p:cNvSpPr>
            <a:spLocks noGrp="1"/>
          </p:cNvSpPr>
          <p:nvPr>
            <p:ph type="body" idx="1"/>
          </p:nvPr>
        </p:nvSpPr>
        <p:spPr>
          <a:noFill/>
          <a:ln/>
        </p:spPr>
        <p:txBody>
          <a:bodyPr/>
          <a:lstStyle/>
          <a:p>
            <a:endParaRPr lang="el-GR" smtClean="0"/>
          </a:p>
        </p:txBody>
      </p:sp>
      <p:sp>
        <p:nvSpPr>
          <p:cNvPr id="154628" name="3 - Θέση αριθμού διαφάνειας"/>
          <p:cNvSpPr>
            <a:spLocks noGrp="1"/>
          </p:cNvSpPr>
          <p:nvPr>
            <p:ph type="sldNum" sz="quarter" idx="5"/>
          </p:nvPr>
        </p:nvSpPr>
        <p:spPr>
          <a:noFill/>
        </p:spPr>
        <p:txBody>
          <a:bodyPr/>
          <a:lstStyle/>
          <a:p>
            <a:fld id="{1FE0F80E-3E94-4DF3-9AD0-658C2DCB906A}" type="slidenum">
              <a:rPr lang="en-US" smtClean="0"/>
              <a:pPr/>
              <a:t>44</a:t>
            </a:fld>
            <a:endParaRPr lang="en-US"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5650" name="1 - Θέση εικόνας διαφάνειας"/>
          <p:cNvSpPr>
            <a:spLocks noGrp="1" noRot="1" noChangeAspect="1" noTextEdit="1"/>
          </p:cNvSpPr>
          <p:nvPr>
            <p:ph type="sldImg"/>
          </p:nvPr>
        </p:nvSpPr>
        <p:spPr>
          <a:ln/>
        </p:spPr>
      </p:sp>
      <p:sp>
        <p:nvSpPr>
          <p:cNvPr id="155651" name="2 - Θέση σημειώσεων"/>
          <p:cNvSpPr>
            <a:spLocks noGrp="1"/>
          </p:cNvSpPr>
          <p:nvPr>
            <p:ph type="body" idx="1"/>
          </p:nvPr>
        </p:nvSpPr>
        <p:spPr>
          <a:noFill/>
          <a:ln/>
        </p:spPr>
        <p:txBody>
          <a:bodyPr/>
          <a:lstStyle/>
          <a:p>
            <a:endParaRPr lang="el-GR" smtClean="0"/>
          </a:p>
        </p:txBody>
      </p:sp>
      <p:sp>
        <p:nvSpPr>
          <p:cNvPr id="155652" name="3 - Θέση αριθμού διαφάνειας"/>
          <p:cNvSpPr>
            <a:spLocks noGrp="1"/>
          </p:cNvSpPr>
          <p:nvPr>
            <p:ph type="sldNum" sz="quarter" idx="5"/>
          </p:nvPr>
        </p:nvSpPr>
        <p:spPr>
          <a:noFill/>
        </p:spPr>
        <p:txBody>
          <a:bodyPr/>
          <a:lstStyle/>
          <a:p>
            <a:fld id="{C4D3B070-A95E-41F9-BC48-EA130846E628}" type="slidenum">
              <a:rPr lang="en-US" smtClean="0"/>
              <a:pPr/>
              <a:t>45</a:t>
            </a:fld>
            <a:endParaRPr lang="en-US"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6674" name="1 - Θέση εικόνας διαφάνειας"/>
          <p:cNvSpPr>
            <a:spLocks noGrp="1" noRot="1" noChangeAspect="1" noTextEdit="1"/>
          </p:cNvSpPr>
          <p:nvPr>
            <p:ph type="sldImg"/>
          </p:nvPr>
        </p:nvSpPr>
        <p:spPr>
          <a:ln/>
        </p:spPr>
      </p:sp>
      <p:sp>
        <p:nvSpPr>
          <p:cNvPr id="156675" name="2 - Θέση σημειώσεων"/>
          <p:cNvSpPr>
            <a:spLocks noGrp="1"/>
          </p:cNvSpPr>
          <p:nvPr>
            <p:ph type="body" idx="1"/>
          </p:nvPr>
        </p:nvSpPr>
        <p:spPr>
          <a:noFill/>
          <a:ln/>
        </p:spPr>
        <p:txBody>
          <a:bodyPr/>
          <a:lstStyle/>
          <a:p>
            <a:endParaRPr lang="el-GR" smtClean="0"/>
          </a:p>
        </p:txBody>
      </p:sp>
      <p:sp>
        <p:nvSpPr>
          <p:cNvPr id="156676" name="3 - Θέση αριθμού διαφάνειας"/>
          <p:cNvSpPr>
            <a:spLocks noGrp="1"/>
          </p:cNvSpPr>
          <p:nvPr>
            <p:ph type="sldNum" sz="quarter" idx="5"/>
          </p:nvPr>
        </p:nvSpPr>
        <p:spPr>
          <a:noFill/>
        </p:spPr>
        <p:txBody>
          <a:bodyPr/>
          <a:lstStyle/>
          <a:p>
            <a:fld id="{C389DF31-C99F-4A5A-90C7-D291DD1C4525}" type="slidenum">
              <a:rPr lang="en-US" smtClean="0"/>
              <a:pPr/>
              <a:t>46</a:t>
            </a:fld>
            <a:endParaRPr lang="en-US"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7698" name="1 - Θέση εικόνας διαφάνειας"/>
          <p:cNvSpPr>
            <a:spLocks noGrp="1" noRot="1" noChangeAspect="1" noTextEdit="1"/>
          </p:cNvSpPr>
          <p:nvPr>
            <p:ph type="sldImg"/>
          </p:nvPr>
        </p:nvSpPr>
        <p:spPr>
          <a:ln/>
        </p:spPr>
      </p:sp>
      <p:sp>
        <p:nvSpPr>
          <p:cNvPr id="157699" name="2 - Θέση σημειώσεων"/>
          <p:cNvSpPr>
            <a:spLocks noGrp="1"/>
          </p:cNvSpPr>
          <p:nvPr>
            <p:ph type="body" idx="1"/>
          </p:nvPr>
        </p:nvSpPr>
        <p:spPr>
          <a:noFill/>
          <a:ln/>
        </p:spPr>
        <p:txBody>
          <a:bodyPr/>
          <a:lstStyle/>
          <a:p>
            <a:endParaRPr lang="el-GR" smtClean="0"/>
          </a:p>
        </p:txBody>
      </p:sp>
      <p:sp>
        <p:nvSpPr>
          <p:cNvPr id="157700" name="3 - Θέση αριθμού διαφάνειας"/>
          <p:cNvSpPr>
            <a:spLocks noGrp="1"/>
          </p:cNvSpPr>
          <p:nvPr>
            <p:ph type="sldNum" sz="quarter" idx="5"/>
          </p:nvPr>
        </p:nvSpPr>
        <p:spPr>
          <a:noFill/>
        </p:spPr>
        <p:txBody>
          <a:bodyPr/>
          <a:lstStyle/>
          <a:p>
            <a:fld id="{E7281003-BF6C-49D4-95CB-1EAA3A6B3A0B}" type="slidenum">
              <a:rPr lang="en-US" smtClean="0"/>
              <a:pPr/>
              <a:t>47</a:t>
            </a:fld>
            <a:endParaRPr lang="en-US"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8722" name="1 - Θέση εικόνας διαφάνειας"/>
          <p:cNvSpPr>
            <a:spLocks noGrp="1" noRot="1" noChangeAspect="1" noTextEdit="1"/>
          </p:cNvSpPr>
          <p:nvPr>
            <p:ph type="sldImg"/>
          </p:nvPr>
        </p:nvSpPr>
        <p:spPr>
          <a:ln/>
        </p:spPr>
      </p:sp>
      <p:sp>
        <p:nvSpPr>
          <p:cNvPr id="158723" name="2 - Θέση σημειώσεων"/>
          <p:cNvSpPr>
            <a:spLocks noGrp="1"/>
          </p:cNvSpPr>
          <p:nvPr>
            <p:ph type="body" idx="1"/>
          </p:nvPr>
        </p:nvSpPr>
        <p:spPr>
          <a:noFill/>
          <a:ln/>
        </p:spPr>
        <p:txBody>
          <a:bodyPr/>
          <a:lstStyle/>
          <a:p>
            <a:endParaRPr lang="el-GR" smtClean="0"/>
          </a:p>
        </p:txBody>
      </p:sp>
      <p:sp>
        <p:nvSpPr>
          <p:cNvPr id="158724" name="3 - Θέση αριθμού διαφάνειας"/>
          <p:cNvSpPr>
            <a:spLocks noGrp="1"/>
          </p:cNvSpPr>
          <p:nvPr>
            <p:ph type="sldNum" sz="quarter" idx="5"/>
          </p:nvPr>
        </p:nvSpPr>
        <p:spPr>
          <a:noFill/>
        </p:spPr>
        <p:txBody>
          <a:bodyPr/>
          <a:lstStyle/>
          <a:p>
            <a:fld id="{5C7516CE-4BDF-4C36-8762-C535AE5C6376}" type="slidenum">
              <a:rPr lang="en-US" smtClean="0"/>
              <a:pPr/>
              <a:t>48</a:t>
            </a:fld>
            <a:endParaRPr lang="en-US"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9746" name="1 - Θέση εικόνας διαφάνειας"/>
          <p:cNvSpPr>
            <a:spLocks noGrp="1" noRot="1" noChangeAspect="1" noTextEdit="1"/>
          </p:cNvSpPr>
          <p:nvPr>
            <p:ph type="sldImg"/>
          </p:nvPr>
        </p:nvSpPr>
        <p:spPr>
          <a:ln/>
        </p:spPr>
      </p:sp>
      <p:sp>
        <p:nvSpPr>
          <p:cNvPr id="159747" name="2 - Θέση σημειώσεων"/>
          <p:cNvSpPr>
            <a:spLocks noGrp="1"/>
          </p:cNvSpPr>
          <p:nvPr>
            <p:ph type="body" idx="1"/>
          </p:nvPr>
        </p:nvSpPr>
        <p:spPr>
          <a:noFill/>
          <a:ln/>
        </p:spPr>
        <p:txBody>
          <a:bodyPr/>
          <a:lstStyle/>
          <a:p>
            <a:endParaRPr lang="el-GR" smtClean="0"/>
          </a:p>
        </p:txBody>
      </p:sp>
      <p:sp>
        <p:nvSpPr>
          <p:cNvPr id="159748" name="3 - Θέση αριθμού διαφάνειας"/>
          <p:cNvSpPr>
            <a:spLocks noGrp="1"/>
          </p:cNvSpPr>
          <p:nvPr>
            <p:ph type="sldNum" sz="quarter" idx="5"/>
          </p:nvPr>
        </p:nvSpPr>
        <p:spPr>
          <a:noFill/>
        </p:spPr>
        <p:txBody>
          <a:bodyPr/>
          <a:lstStyle/>
          <a:p>
            <a:fld id="{3334900C-36A0-4B93-8C37-6F691267EBB4}" type="slidenum">
              <a:rPr lang="en-US" smtClean="0"/>
              <a:pPr/>
              <a:t>49</a:t>
            </a:fld>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4690" name="1 - Θέση εικόνας διαφάνειας"/>
          <p:cNvSpPr>
            <a:spLocks noGrp="1" noRot="1" noChangeAspect="1" noTextEdit="1"/>
          </p:cNvSpPr>
          <p:nvPr>
            <p:ph type="sldImg"/>
          </p:nvPr>
        </p:nvSpPr>
        <p:spPr>
          <a:ln/>
        </p:spPr>
      </p:sp>
      <p:sp>
        <p:nvSpPr>
          <p:cNvPr id="114691" name="2 - Θέση σημειώσεων"/>
          <p:cNvSpPr>
            <a:spLocks noGrp="1"/>
          </p:cNvSpPr>
          <p:nvPr>
            <p:ph type="body" idx="1"/>
          </p:nvPr>
        </p:nvSpPr>
        <p:spPr>
          <a:noFill/>
          <a:ln/>
        </p:spPr>
        <p:txBody>
          <a:bodyPr/>
          <a:lstStyle/>
          <a:p>
            <a:endParaRPr lang="el-GR" smtClean="0"/>
          </a:p>
        </p:txBody>
      </p:sp>
      <p:sp>
        <p:nvSpPr>
          <p:cNvPr id="114692" name="3 - Θέση αριθμού διαφάνειας"/>
          <p:cNvSpPr>
            <a:spLocks noGrp="1"/>
          </p:cNvSpPr>
          <p:nvPr>
            <p:ph type="sldNum" sz="quarter" idx="5"/>
          </p:nvPr>
        </p:nvSpPr>
        <p:spPr>
          <a:noFill/>
        </p:spPr>
        <p:txBody>
          <a:bodyPr/>
          <a:lstStyle/>
          <a:p>
            <a:fld id="{18C2D293-2436-4F9F-B799-48703FC3E6BC}" type="slidenum">
              <a:rPr lang="en-US" smtClean="0"/>
              <a:pPr/>
              <a:t>5</a:t>
            </a:fld>
            <a:endParaRPr lang="en-US"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0770" name="1 - Θέση εικόνας διαφάνειας"/>
          <p:cNvSpPr>
            <a:spLocks noGrp="1" noRot="1" noChangeAspect="1" noTextEdit="1"/>
          </p:cNvSpPr>
          <p:nvPr>
            <p:ph type="sldImg"/>
          </p:nvPr>
        </p:nvSpPr>
        <p:spPr>
          <a:ln/>
        </p:spPr>
      </p:sp>
      <p:sp>
        <p:nvSpPr>
          <p:cNvPr id="160771" name="2 - Θέση σημειώσεων"/>
          <p:cNvSpPr>
            <a:spLocks noGrp="1"/>
          </p:cNvSpPr>
          <p:nvPr>
            <p:ph type="body" idx="1"/>
          </p:nvPr>
        </p:nvSpPr>
        <p:spPr>
          <a:noFill/>
          <a:ln/>
        </p:spPr>
        <p:txBody>
          <a:bodyPr/>
          <a:lstStyle/>
          <a:p>
            <a:endParaRPr lang="el-GR" smtClean="0"/>
          </a:p>
        </p:txBody>
      </p:sp>
      <p:sp>
        <p:nvSpPr>
          <p:cNvPr id="160772" name="3 - Θέση αριθμού διαφάνειας"/>
          <p:cNvSpPr>
            <a:spLocks noGrp="1"/>
          </p:cNvSpPr>
          <p:nvPr>
            <p:ph type="sldNum" sz="quarter" idx="5"/>
          </p:nvPr>
        </p:nvSpPr>
        <p:spPr>
          <a:noFill/>
        </p:spPr>
        <p:txBody>
          <a:bodyPr/>
          <a:lstStyle/>
          <a:p>
            <a:fld id="{A70AF995-C946-4D58-9671-066DD2919571}" type="slidenum">
              <a:rPr lang="en-US" smtClean="0"/>
              <a:pPr/>
              <a:t>50</a:t>
            </a:fld>
            <a:endParaRPr lang="en-US"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1794" name="1 - Θέση εικόνας διαφάνειας"/>
          <p:cNvSpPr>
            <a:spLocks noGrp="1" noRot="1" noChangeAspect="1" noTextEdit="1"/>
          </p:cNvSpPr>
          <p:nvPr>
            <p:ph type="sldImg"/>
          </p:nvPr>
        </p:nvSpPr>
        <p:spPr>
          <a:ln/>
        </p:spPr>
      </p:sp>
      <p:sp>
        <p:nvSpPr>
          <p:cNvPr id="161795" name="2 - Θέση σημειώσεων"/>
          <p:cNvSpPr>
            <a:spLocks noGrp="1"/>
          </p:cNvSpPr>
          <p:nvPr>
            <p:ph type="body" idx="1"/>
          </p:nvPr>
        </p:nvSpPr>
        <p:spPr>
          <a:noFill/>
          <a:ln/>
        </p:spPr>
        <p:txBody>
          <a:bodyPr/>
          <a:lstStyle/>
          <a:p>
            <a:endParaRPr lang="el-GR" smtClean="0"/>
          </a:p>
        </p:txBody>
      </p:sp>
      <p:sp>
        <p:nvSpPr>
          <p:cNvPr id="161796" name="3 - Θέση αριθμού διαφάνειας"/>
          <p:cNvSpPr>
            <a:spLocks noGrp="1"/>
          </p:cNvSpPr>
          <p:nvPr>
            <p:ph type="sldNum" sz="quarter" idx="5"/>
          </p:nvPr>
        </p:nvSpPr>
        <p:spPr>
          <a:noFill/>
        </p:spPr>
        <p:txBody>
          <a:bodyPr/>
          <a:lstStyle/>
          <a:p>
            <a:fld id="{E43188CD-D799-4302-9E1C-978B012AC02E}" type="slidenum">
              <a:rPr lang="en-US" smtClean="0"/>
              <a:pPr/>
              <a:t>51</a:t>
            </a:fld>
            <a:endParaRPr lang="en-US"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2818" name="1 - Θέση εικόνας διαφάνειας"/>
          <p:cNvSpPr>
            <a:spLocks noGrp="1" noRot="1" noChangeAspect="1" noTextEdit="1"/>
          </p:cNvSpPr>
          <p:nvPr>
            <p:ph type="sldImg"/>
          </p:nvPr>
        </p:nvSpPr>
        <p:spPr>
          <a:ln/>
        </p:spPr>
      </p:sp>
      <p:sp>
        <p:nvSpPr>
          <p:cNvPr id="162819" name="2 - Θέση σημειώσεων"/>
          <p:cNvSpPr>
            <a:spLocks noGrp="1"/>
          </p:cNvSpPr>
          <p:nvPr>
            <p:ph type="body" idx="1"/>
          </p:nvPr>
        </p:nvSpPr>
        <p:spPr>
          <a:noFill/>
          <a:ln/>
        </p:spPr>
        <p:txBody>
          <a:bodyPr/>
          <a:lstStyle/>
          <a:p>
            <a:endParaRPr lang="el-GR" smtClean="0"/>
          </a:p>
        </p:txBody>
      </p:sp>
      <p:sp>
        <p:nvSpPr>
          <p:cNvPr id="162820" name="3 - Θέση αριθμού διαφάνειας"/>
          <p:cNvSpPr>
            <a:spLocks noGrp="1"/>
          </p:cNvSpPr>
          <p:nvPr>
            <p:ph type="sldNum" sz="quarter" idx="5"/>
          </p:nvPr>
        </p:nvSpPr>
        <p:spPr>
          <a:noFill/>
        </p:spPr>
        <p:txBody>
          <a:bodyPr/>
          <a:lstStyle/>
          <a:p>
            <a:fld id="{6494BF5E-CF32-4503-AD82-AF445CCDACE2}" type="slidenum">
              <a:rPr lang="en-US" smtClean="0"/>
              <a:pPr/>
              <a:t>52</a:t>
            </a:fld>
            <a:endParaRPr lang="en-US"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42" name="1 - Θέση εικόνας διαφάνειας"/>
          <p:cNvSpPr>
            <a:spLocks noGrp="1" noRot="1" noChangeAspect="1" noTextEdit="1"/>
          </p:cNvSpPr>
          <p:nvPr>
            <p:ph type="sldImg"/>
          </p:nvPr>
        </p:nvSpPr>
        <p:spPr>
          <a:ln/>
        </p:spPr>
      </p:sp>
      <p:sp>
        <p:nvSpPr>
          <p:cNvPr id="163843" name="2 - Θέση σημειώσεων"/>
          <p:cNvSpPr>
            <a:spLocks noGrp="1"/>
          </p:cNvSpPr>
          <p:nvPr>
            <p:ph type="body" idx="1"/>
          </p:nvPr>
        </p:nvSpPr>
        <p:spPr>
          <a:noFill/>
          <a:ln/>
        </p:spPr>
        <p:txBody>
          <a:bodyPr/>
          <a:lstStyle/>
          <a:p>
            <a:endParaRPr lang="el-GR" smtClean="0"/>
          </a:p>
        </p:txBody>
      </p:sp>
      <p:sp>
        <p:nvSpPr>
          <p:cNvPr id="163844" name="3 - Θέση αριθμού διαφάνειας"/>
          <p:cNvSpPr>
            <a:spLocks noGrp="1"/>
          </p:cNvSpPr>
          <p:nvPr>
            <p:ph type="sldNum" sz="quarter" idx="5"/>
          </p:nvPr>
        </p:nvSpPr>
        <p:spPr>
          <a:noFill/>
        </p:spPr>
        <p:txBody>
          <a:bodyPr/>
          <a:lstStyle/>
          <a:p>
            <a:fld id="{E19470B2-10AB-4E4C-B892-C7015570A9E0}" type="slidenum">
              <a:rPr lang="en-US" smtClean="0"/>
              <a:pPr/>
              <a:t>53</a:t>
            </a:fld>
            <a:endParaRPr lang="en-US"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4866" name="1 - Θέση εικόνας διαφάνειας"/>
          <p:cNvSpPr>
            <a:spLocks noGrp="1" noRot="1" noChangeAspect="1" noTextEdit="1"/>
          </p:cNvSpPr>
          <p:nvPr>
            <p:ph type="sldImg"/>
          </p:nvPr>
        </p:nvSpPr>
        <p:spPr>
          <a:ln/>
        </p:spPr>
      </p:sp>
      <p:sp>
        <p:nvSpPr>
          <p:cNvPr id="164867" name="2 - Θέση σημειώσεων"/>
          <p:cNvSpPr>
            <a:spLocks noGrp="1"/>
          </p:cNvSpPr>
          <p:nvPr>
            <p:ph type="body" idx="1"/>
          </p:nvPr>
        </p:nvSpPr>
        <p:spPr>
          <a:noFill/>
          <a:ln/>
        </p:spPr>
        <p:txBody>
          <a:bodyPr/>
          <a:lstStyle/>
          <a:p>
            <a:endParaRPr lang="el-GR" smtClean="0"/>
          </a:p>
        </p:txBody>
      </p:sp>
      <p:sp>
        <p:nvSpPr>
          <p:cNvPr id="164868" name="3 - Θέση αριθμού διαφάνειας"/>
          <p:cNvSpPr>
            <a:spLocks noGrp="1"/>
          </p:cNvSpPr>
          <p:nvPr>
            <p:ph type="sldNum" sz="quarter" idx="5"/>
          </p:nvPr>
        </p:nvSpPr>
        <p:spPr>
          <a:noFill/>
        </p:spPr>
        <p:txBody>
          <a:bodyPr/>
          <a:lstStyle/>
          <a:p>
            <a:fld id="{A1A790B5-FA10-4200-B87C-9EB36672A3BC}" type="slidenum">
              <a:rPr lang="en-US" smtClean="0"/>
              <a:pPr/>
              <a:t>54</a:t>
            </a:fld>
            <a:endParaRPr lang="en-US"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5890" name="1 - Θέση εικόνας διαφάνειας"/>
          <p:cNvSpPr>
            <a:spLocks noGrp="1" noRot="1" noChangeAspect="1" noTextEdit="1"/>
          </p:cNvSpPr>
          <p:nvPr>
            <p:ph type="sldImg"/>
          </p:nvPr>
        </p:nvSpPr>
        <p:spPr>
          <a:ln/>
        </p:spPr>
      </p:sp>
      <p:sp>
        <p:nvSpPr>
          <p:cNvPr id="165891" name="2 - Θέση σημειώσεων"/>
          <p:cNvSpPr>
            <a:spLocks noGrp="1"/>
          </p:cNvSpPr>
          <p:nvPr>
            <p:ph type="body" idx="1"/>
          </p:nvPr>
        </p:nvSpPr>
        <p:spPr>
          <a:noFill/>
          <a:ln/>
        </p:spPr>
        <p:txBody>
          <a:bodyPr/>
          <a:lstStyle/>
          <a:p>
            <a:endParaRPr lang="el-GR" smtClean="0"/>
          </a:p>
        </p:txBody>
      </p:sp>
      <p:sp>
        <p:nvSpPr>
          <p:cNvPr id="165892" name="3 - Θέση αριθμού διαφάνειας"/>
          <p:cNvSpPr>
            <a:spLocks noGrp="1"/>
          </p:cNvSpPr>
          <p:nvPr>
            <p:ph type="sldNum" sz="quarter" idx="5"/>
          </p:nvPr>
        </p:nvSpPr>
        <p:spPr>
          <a:noFill/>
        </p:spPr>
        <p:txBody>
          <a:bodyPr/>
          <a:lstStyle/>
          <a:p>
            <a:fld id="{242D97E7-A265-4BAA-A5B2-5000DAA1E7D4}" type="slidenum">
              <a:rPr lang="en-US" smtClean="0"/>
              <a:pPr/>
              <a:t>55</a:t>
            </a:fld>
            <a:endParaRPr lang="en-US"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6914" name="1 - Θέση εικόνας διαφάνειας"/>
          <p:cNvSpPr>
            <a:spLocks noGrp="1" noRot="1" noChangeAspect="1" noTextEdit="1"/>
          </p:cNvSpPr>
          <p:nvPr>
            <p:ph type="sldImg"/>
          </p:nvPr>
        </p:nvSpPr>
        <p:spPr>
          <a:ln/>
        </p:spPr>
      </p:sp>
      <p:sp>
        <p:nvSpPr>
          <p:cNvPr id="166915" name="2 - Θέση σημειώσεων"/>
          <p:cNvSpPr>
            <a:spLocks noGrp="1"/>
          </p:cNvSpPr>
          <p:nvPr>
            <p:ph type="body" idx="1"/>
          </p:nvPr>
        </p:nvSpPr>
        <p:spPr>
          <a:noFill/>
          <a:ln/>
        </p:spPr>
        <p:txBody>
          <a:bodyPr/>
          <a:lstStyle/>
          <a:p>
            <a:endParaRPr lang="el-GR" smtClean="0"/>
          </a:p>
        </p:txBody>
      </p:sp>
      <p:sp>
        <p:nvSpPr>
          <p:cNvPr id="166916" name="3 - Θέση αριθμού διαφάνειας"/>
          <p:cNvSpPr>
            <a:spLocks noGrp="1"/>
          </p:cNvSpPr>
          <p:nvPr>
            <p:ph type="sldNum" sz="quarter" idx="5"/>
          </p:nvPr>
        </p:nvSpPr>
        <p:spPr>
          <a:noFill/>
        </p:spPr>
        <p:txBody>
          <a:bodyPr/>
          <a:lstStyle/>
          <a:p>
            <a:fld id="{15CCC9FB-754D-4F5A-B194-088E30D09BB4}" type="slidenum">
              <a:rPr lang="en-US" smtClean="0"/>
              <a:pPr/>
              <a:t>56</a:t>
            </a:fld>
            <a:endParaRPr lang="en-US"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7938" name="1 - Θέση εικόνας διαφάνειας"/>
          <p:cNvSpPr>
            <a:spLocks noGrp="1" noRot="1" noChangeAspect="1" noTextEdit="1"/>
          </p:cNvSpPr>
          <p:nvPr>
            <p:ph type="sldImg"/>
          </p:nvPr>
        </p:nvSpPr>
        <p:spPr>
          <a:ln/>
        </p:spPr>
      </p:sp>
      <p:sp>
        <p:nvSpPr>
          <p:cNvPr id="167939" name="2 - Θέση σημειώσεων"/>
          <p:cNvSpPr>
            <a:spLocks noGrp="1"/>
          </p:cNvSpPr>
          <p:nvPr>
            <p:ph type="body" idx="1"/>
          </p:nvPr>
        </p:nvSpPr>
        <p:spPr>
          <a:noFill/>
          <a:ln/>
        </p:spPr>
        <p:txBody>
          <a:bodyPr/>
          <a:lstStyle/>
          <a:p>
            <a:endParaRPr lang="el-GR" smtClean="0"/>
          </a:p>
        </p:txBody>
      </p:sp>
      <p:sp>
        <p:nvSpPr>
          <p:cNvPr id="167940" name="3 - Θέση αριθμού διαφάνειας"/>
          <p:cNvSpPr>
            <a:spLocks noGrp="1"/>
          </p:cNvSpPr>
          <p:nvPr>
            <p:ph type="sldNum" sz="quarter" idx="5"/>
          </p:nvPr>
        </p:nvSpPr>
        <p:spPr>
          <a:noFill/>
        </p:spPr>
        <p:txBody>
          <a:bodyPr/>
          <a:lstStyle/>
          <a:p>
            <a:fld id="{C1BCE954-ED67-4DB7-9E44-46F43FD4E5A9}" type="slidenum">
              <a:rPr lang="en-US" smtClean="0"/>
              <a:pPr/>
              <a:t>57</a:t>
            </a:fld>
            <a:endParaRPr lang="en-US"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8962" name="1 - Θέση εικόνας διαφάνειας"/>
          <p:cNvSpPr>
            <a:spLocks noGrp="1" noRot="1" noChangeAspect="1" noTextEdit="1"/>
          </p:cNvSpPr>
          <p:nvPr>
            <p:ph type="sldImg"/>
          </p:nvPr>
        </p:nvSpPr>
        <p:spPr>
          <a:ln/>
        </p:spPr>
      </p:sp>
      <p:sp>
        <p:nvSpPr>
          <p:cNvPr id="168963" name="2 - Θέση σημειώσεων"/>
          <p:cNvSpPr>
            <a:spLocks noGrp="1"/>
          </p:cNvSpPr>
          <p:nvPr>
            <p:ph type="body" idx="1"/>
          </p:nvPr>
        </p:nvSpPr>
        <p:spPr>
          <a:noFill/>
          <a:ln/>
        </p:spPr>
        <p:txBody>
          <a:bodyPr/>
          <a:lstStyle/>
          <a:p>
            <a:endParaRPr lang="el-GR" smtClean="0"/>
          </a:p>
        </p:txBody>
      </p:sp>
      <p:sp>
        <p:nvSpPr>
          <p:cNvPr id="168964" name="3 - Θέση αριθμού διαφάνειας"/>
          <p:cNvSpPr>
            <a:spLocks noGrp="1"/>
          </p:cNvSpPr>
          <p:nvPr>
            <p:ph type="sldNum" sz="quarter" idx="5"/>
          </p:nvPr>
        </p:nvSpPr>
        <p:spPr>
          <a:noFill/>
        </p:spPr>
        <p:txBody>
          <a:bodyPr/>
          <a:lstStyle/>
          <a:p>
            <a:fld id="{A9866D17-8F6F-4229-8E5E-F9DB0C122ACF}" type="slidenum">
              <a:rPr lang="en-US" smtClean="0"/>
              <a:pPr/>
              <a:t>58</a:t>
            </a:fld>
            <a:endParaRPr lang="en-US"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9986" name="1 - Θέση εικόνας διαφάνειας"/>
          <p:cNvSpPr>
            <a:spLocks noGrp="1" noRot="1" noChangeAspect="1" noTextEdit="1"/>
          </p:cNvSpPr>
          <p:nvPr>
            <p:ph type="sldImg"/>
          </p:nvPr>
        </p:nvSpPr>
        <p:spPr>
          <a:ln/>
        </p:spPr>
      </p:sp>
      <p:sp>
        <p:nvSpPr>
          <p:cNvPr id="169987" name="2 - Θέση σημειώσεων"/>
          <p:cNvSpPr>
            <a:spLocks noGrp="1"/>
          </p:cNvSpPr>
          <p:nvPr>
            <p:ph type="body" idx="1"/>
          </p:nvPr>
        </p:nvSpPr>
        <p:spPr>
          <a:noFill/>
          <a:ln/>
        </p:spPr>
        <p:txBody>
          <a:bodyPr/>
          <a:lstStyle/>
          <a:p>
            <a:endParaRPr lang="el-GR" smtClean="0"/>
          </a:p>
        </p:txBody>
      </p:sp>
      <p:sp>
        <p:nvSpPr>
          <p:cNvPr id="169988" name="3 - Θέση αριθμού διαφάνειας"/>
          <p:cNvSpPr>
            <a:spLocks noGrp="1"/>
          </p:cNvSpPr>
          <p:nvPr>
            <p:ph type="sldNum" sz="quarter" idx="5"/>
          </p:nvPr>
        </p:nvSpPr>
        <p:spPr>
          <a:noFill/>
        </p:spPr>
        <p:txBody>
          <a:bodyPr/>
          <a:lstStyle/>
          <a:p>
            <a:fld id="{0CAC669C-5A3A-49D6-8C3C-DC49B1C78436}" type="slidenum">
              <a:rPr lang="en-US" smtClean="0"/>
              <a:pPr/>
              <a:t>59</a:t>
            </a:fld>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5714" name="1 - Θέση εικόνας διαφάνειας"/>
          <p:cNvSpPr>
            <a:spLocks noGrp="1" noRot="1" noChangeAspect="1" noTextEdit="1"/>
          </p:cNvSpPr>
          <p:nvPr>
            <p:ph type="sldImg"/>
          </p:nvPr>
        </p:nvSpPr>
        <p:spPr>
          <a:ln/>
        </p:spPr>
      </p:sp>
      <p:sp>
        <p:nvSpPr>
          <p:cNvPr id="115715" name="2 - Θέση σημειώσεων"/>
          <p:cNvSpPr>
            <a:spLocks noGrp="1"/>
          </p:cNvSpPr>
          <p:nvPr>
            <p:ph type="body" idx="1"/>
          </p:nvPr>
        </p:nvSpPr>
        <p:spPr>
          <a:no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l-GR" dirty="0" smtClean="0"/>
              <a:t>*Ο </a:t>
            </a:r>
            <a:r>
              <a:rPr lang="el-GR" baseline="0" dirty="0" smtClean="0"/>
              <a:t>Π.Ο.Υ. έχει χωρίσει τον κόσμο σε 4 γεωγραφικές περιοχές: την ευρύτερη περιοχή της Αμερικανικής ηπείρου, την Ευρώπη, τις χώρες της Ασίας και Ειρηνικού και την Αφρική.</a:t>
            </a:r>
            <a:endParaRPr lang="el-GR" sz="1200" kern="1200" dirty="0" smtClean="0">
              <a:solidFill>
                <a:schemeClr val="tx1"/>
              </a:solidFill>
              <a:latin typeface="Arial" charset="0"/>
              <a:ea typeface="+mn-ea"/>
              <a:cs typeface="+mn-cs"/>
            </a:endParaRPr>
          </a:p>
          <a:p>
            <a:endParaRPr lang="el-GR" dirty="0" smtClean="0"/>
          </a:p>
        </p:txBody>
      </p:sp>
      <p:sp>
        <p:nvSpPr>
          <p:cNvPr id="115716" name="3 - Θέση αριθμού διαφάνειας"/>
          <p:cNvSpPr>
            <a:spLocks noGrp="1"/>
          </p:cNvSpPr>
          <p:nvPr>
            <p:ph type="sldNum" sz="quarter" idx="5"/>
          </p:nvPr>
        </p:nvSpPr>
        <p:spPr>
          <a:noFill/>
        </p:spPr>
        <p:txBody>
          <a:bodyPr/>
          <a:lstStyle/>
          <a:p>
            <a:fld id="{15C0651B-EDCB-45E9-B7AD-2C50CDF746FA}" type="slidenum">
              <a:rPr lang="en-US" smtClean="0"/>
              <a:pPr/>
              <a:t>6</a:t>
            </a:fld>
            <a:endParaRPr lang="en-US"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1010" name="1 - Θέση εικόνας διαφάνειας"/>
          <p:cNvSpPr>
            <a:spLocks noGrp="1" noRot="1" noChangeAspect="1" noTextEdit="1"/>
          </p:cNvSpPr>
          <p:nvPr>
            <p:ph type="sldImg"/>
          </p:nvPr>
        </p:nvSpPr>
        <p:spPr>
          <a:ln/>
        </p:spPr>
      </p:sp>
      <p:sp>
        <p:nvSpPr>
          <p:cNvPr id="171011" name="2 - Θέση σημειώσεων"/>
          <p:cNvSpPr>
            <a:spLocks noGrp="1"/>
          </p:cNvSpPr>
          <p:nvPr>
            <p:ph type="body" idx="1"/>
          </p:nvPr>
        </p:nvSpPr>
        <p:spPr>
          <a:noFill/>
          <a:ln/>
        </p:spPr>
        <p:txBody>
          <a:bodyPr/>
          <a:lstStyle/>
          <a:p>
            <a:endParaRPr lang="el-GR" smtClean="0"/>
          </a:p>
        </p:txBody>
      </p:sp>
      <p:sp>
        <p:nvSpPr>
          <p:cNvPr id="171012" name="3 - Θέση αριθμού διαφάνειας"/>
          <p:cNvSpPr>
            <a:spLocks noGrp="1"/>
          </p:cNvSpPr>
          <p:nvPr>
            <p:ph type="sldNum" sz="quarter" idx="5"/>
          </p:nvPr>
        </p:nvSpPr>
        <p:spPr>
          <a:noFill/>
        </p:spPr>
        <p:txBody>
          <a:bodyPr/>
          <a:lstStyle/>
          <a:p>
            <a:fld id="{33B9DDF0-76B4-4BDD-AF51-D71DB352DC53}" type="slidenum">
              <a:rPr lang="en-US" smtClean="0"/>
              <a:pPr/>
              <a:t>60</a:t>
            </a:fld>
            <a:endParaRPr lang="en-US" smtClean="0"/>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2034" name="1 - Θέση εικόνας διαφάνειας"/>
          <p:cNvSpPr>
            <a:spLocks noGrp="1" noRot="1" noChangeAspect="1" noTextEdit="1"/>
          </p:cNvSpPr>
          <p:nvPr>
            <p:ph type="sldImg"/>
          </p:nvPr>
        </p:nvSpPr>
        <p:spPr>
          <a:ln/>
        </p:spPr>
      </p:sp>
      <p:sp>
        <p:nvSpPr>
          <p:cNvPr id="172035" name="2 - Θέση σημειώσεων"/>
          <p:cNvSpPr>
            <a:spLocks noGrp="1"/>
          </p:cNvSpPr>
          <p:nvPr>
            <p:ph type="body" idx="1"/>
          </p:nvPr>
        </p:nvSpPr>
        <p:spPr>
          <a:noFill/>
          <a:ln/>
        </p:spPr>
        <p:txBody>
          <a:bodyPr/>
          <a:lstStyle/>
          <a:p>
            <a:endParaRPr lang="el-GR" smtClean="0"/>
          </a:p>
        </p:txBody>
      </p:sp>
      <p:sp>
        <p:nvSpPr>
          <p:cNvPr id="172036" name="3 - Θέση αριθμού διαφάνειας"/>
          <p:cNvSpPr>
            <a:spLocks noGrp="1"/>
          </p:cNvSpPr>
          <p:nvPr>
            <p:ph type="sldNum" sz="quarter" idx="5"/>
          </p:nvPr>
        </p:nvSpPr>
        <p:spPr>
          <a:noFill/>
        </p:spPr>
        <p:txBody>
          <a:bodyPr/>
          <a:lstStyle/>
          <a:p>
            <a:fld id="{D9F0E085-D5DB-404F-99E7-60AC4A6E5D30}" type="slidenum">
              <a:rPr lang="en-US" smtClean="0"/>
              <a:pPr/>
              <a:t>61</a:t>
            </a:fld>
            <a:endParaRPr lang="en-US" smtClean="0"/>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3058" name="1 - Θέση εικόνας διαφάνειας"/>
          <p:cNvSpPr>
            <a:spLocks noGrp="1" noRot="1" noChangeAspect="1" noTextEdit="1"/>
          </p:cNvSpPr>
          <p:nvPr>
            <p:ph type="sldImg"/>
          </p:nvPr>
        </p:nvSpPr>
        <p:spPr>
          <a:ln/>
        </p:spPr>
      </p:sp>
      <p:sp>
        <p:nvSpPr>
          <p:cNvPr id="173059" name="2 - Θέση σημειώσεων"/>
          <p:cNvSpPr>
            <a:spLocks noGrp="1"/>
          </p:cNvSpPr>
          <p:nvPr>
            <p:ph type="body" idx="1"/>
          </p:nvPr>
        </p:nvSpPr>
        <p:spPr>
          <a:noFill/>
          <a:ln/>
        </p:spPr>
        <p:txBody>
          <a:bodyPr/>
          <a:lstStyle/>
          <a:p>
            <a:endParaRPr lang="el-GR" smtClean="0"/>
          </a:p>
        </p:txBody>
      </p:sp>
      <p:sp>
        <p:nvSpPr>
          <p:cNvPr id="173060" name="3 - Θέση αριθμού διαφάνειας"/>
          <p:cNvSpPr>
            <a:spLocks noGrp="1"/>
          </p:cNvSpPr>
          <p:nvPr>
            <p:ph type="sldNum" sz="quarter" idx="5"/>
          </p:nvPr>
        </p:nvSpPr>
        <p:spPr>
          <a:noFill/>
        </p:spPr>
        <p:txBody>
          <a:bodyPr/>
          <a:lstStyle/>
          <a:p>
            <a:fld id="{6A3BDE3D-D0E2-4160-8C8F-B0BCDD384C1F}" type="slidenum">
              <a:rPr lang="en-US" smtClean="0"/>
              <a:pPr/>
              <a:t>62</a:t>
            </a:fld>
            <a:endParaRPr lang="en-US" smtClean="0"/>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4082" name="1 - Θέση εικόνας διαφάνειας"/>
          <p:cNvSpPr>
            <a:spLocks noGrp="1" noRot="1" noChangeAspect="1" noTextEdit="1"/>
          </p:cNvSpPr>
          <p:nvPr>
            <p:ph type="sldImg"/>
          </p:nvPr>
        </p:nvSpPr>
        <p:spPr>
          <a:ln/>
        </p:spPr>
      </p:sp>
      <p:sp>
        <p:nvSpPr>
          <p:cNvPr id="174083" name="2 - Θέση σημειώσεων"/>
          <p:cNvSpPr>
            <a:spLocks noGrp="1"/>
          </p:cNvSpPr>
          <p:nvPr>
            <p:ph type="body" idx="1"/>
          </p:nvPr>
        </p:nvSpPr>
        <p:spPr>
          <a:noFill/>
          <a:ln/>
        </p:spPr>
        <p:txBody>
          <a:bodyPr/>
          <a:lstStyle/>
          <a:p>
            <a:endParaRPr lang="el-GR" smtClean="0"/>
          </a:p>
        </p:txBody>
      </p:sp>
      <p:sp>
        <p:nvSpPr>
          <p:cNvPr id="174084" name="3 - Θέση αριθμού διαφάνειας"/>
          <p:cNvSpPr>
            <a:spLocks noGrp="1"/>
          </p:cNvSpPr>
          <p:nvPr>
            <p:ph type="sldNum" sz="quarter" idx="5"/>
          </p:nvPr>
        </p:nvSpPr>
        <p:spPr>
          <a:noFill/>
        </p:spPr>
        <p:txBody>
          <a:bodyPr/>
          <a:lstStyle/>
          <a:p>
            <a:fld id="{0BCD3157-7B05-48BC-A6CF-C7D8C72328AA}" type="slidenum">
              <a:rPr lang="en-US" smtClean="0"/>
              <a:pPr/>
              <a:t>63</a:t>
            </a:fld>
            <a:endParaRPr lang="en-US" smtClean="0"/>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5106" name="1 - Θέση εικόνας διαφάνειας"/>
          <p:cNvSpPr>
            <a:spLocks noGrp="1" noRot="1" noChangeAspect="1" noTextEdit="1"/>
          </p:cNvSpPr>
          <p:nvPr>
            <p:ph type="sldImg"/>
          </p:nvPr>
        </p:nvSpPr>
        <p:spPr>
          <a:ln/>
        </p:spPr>
      </p:sp>
      <p:sp>
        <p:nvSpPr>
          <p:cNvPr id="175107" name="2 - Θέση σημειώσεων"/>
          <p:cNvSpPr>
            <a:spLocks noGrp="1"/>
          </p:cNvSpPr>
          <p:nvPr>
            <p:ph type="body" idx="1"/>
          </p:nvPr>
        </p:nvSpPr>
        <p:spPr>
          <a:noFill/>
          <a:ln/>
        </p:spPr>
        <p:txBody>
          <a:bodyPr/>
          <a:lstStyle/>
          <a:p>
            <a:endParaRPr lang="el-GR" smtClean="0"/>
          </a:p>
        </p:txBody>
      </p:sp>
      <p:sp>
        <p:nvSpPr>
          <p:cNvPr id="175108" name="3 - Θέση αριθμού διαφάνειας"/>
          <p:cNvSpPr>
            <a:spLocks noGrp="1"/>
          </p:cNvSpPr>
          <p:nvPr>
            <p:ph type="sldNum" sz="quarter" idx="5"/>
          </p:nvPr>
        </p:nvSpPr>
        <p:spPr>
          <a:noFill/>
        </p:spPr>
        <p:txBody>
          <a:bodyPr/>
          <a:lstStyle/>
          <a:p>
            <a:fld id="{C02CE129-D34C-4DD6-B07C-3C49C8BAFFB2}" type="slidenum">
              <a:rPr lang="en-US" smtClean="0"/>
              <a:pPr/>
              <a:t>64</a:t>
            </a:fld>
            <a:endParaRPr lang="en-US" smtClean="0"/>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6130" name="1 - Θέση εικόνας διαφάνειας"/>
          <p:cNvSpPr>
            <a:spLocks noGrp="1" noRot="1" noChangeAspect="1" noTextEdit="1"/>
          </p:cNvSpPr>
          <p:nvPr>
            <p:ph type="sldImg"/>
          </p:nvPr>
        </p:nvSpPr>
        <p:spPr>
          <a:ln/>
        </p:spPr>
      </p:sp>
      <p:sp>
        <p:nvSpPr>
          <p:cNvPr id="176131" name="2 - Θέση σημειώσεων"/>
          <p:cNvSpPr>
            <a:spLocks noGrp="1"/>
          </p:cNvSpPr>
          <p:nvPr>
            <p:ph type="body" idx="1"/>
          </p:nvPr>
        </p:nvSpPr>
        <p:spPr>
          <a:noFill/>
          <a:ln/>
        </p:spPr>
        <p:txBody>
          <a:bodyPr/>
          <a:lstStyle/>
          <a:p>
            <a:endParaRPr lang="el-GR" smtClean="0"/>
          </a:p>
        </p:txBody>
      </p:sp>
      <p:sp>
        <p:nvSpPr>
          <p:cNvPr id="176132" name="3 - Θέση αριθμού διαφάνειας"/>
          <p:cNvSpPr>
            <a:spLocks noGrp="1"/>
          </p:cNvSpPr>
          <p:nvPr>
            <p:ph type="sldNum" sz="quarter" idx="5"/>
          </p:nvPr>
        </p:nvSpPr>
        <p:spPr>
          <a:noFill/>
        </p:spPr>
        <p:txBody>
          <a:bodyPr/>
          <a:lstStyle/>
          <a:p>
            <a:fld id="{04D43375-B42C-49A5-9D28-8C21384B1CE2}" type="slidenum">
              <a:rPr lang="en-US" smtClean="0"/>
              <a:pPr/>
              <a:t>65</a:t>
            </a:fld>
            <a:endParaRPr lang="en-US" smtClean="0"/>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7154" name="1 - Θέση εικόνας διαφάνειας"/>
          <p:cNvSpPr>
            <a:spLocks noGrp="1" noRot="1" noChangeAspect="1" noTextEdit="1"/>
          </p:cNvSpPr>
          <p:nvPr>
            <p:ph type="sldImg"/>
          </p:nvPr>
        </p:nvSpPr>
        <p:spPr>
          <a:ln/>
        </p:spPr>
      </p:sp>
      <p:sp>
        <p:nvSpPr>
          <p:cNvPr id="177155" name="2 - Θέση σημειώσεων"/>
          <p:cNvSpPr>
            <a:spLocks noGrp="1"/>
          </p:cNvSpPr>
          <p:nvPr>
            <p:ph type="body" idx="1"/>
          </p:nvPr>
        </p:nvSpPr>
        <p:spPr>
          <a:noFill/>
          <a:ln/>
        </p:spPr>
        <p:txBody>
          <a:bodyPr/>
          <a:lstStyle/>
          <a:p>
            <a:endParaRPr lang="el-GR" smtClean="0"/>
          </a:p>
        </p:txBody>
      </p:sp>
      <p:sp>
        <p:nvSpPr>
          <p:cNvPr id="177156" name="3 - Θέση αριθμού διαφάνειας"/>
          <p:cNvSpPr>
            <a:spLocks noGrp="1"/>
          </p:cNvSpPr>
          <p:nvPr>
            <p:ph type="sldNum" sz="quarter" idx="5"/>
          </p:nvPr>
        </p:nvSpPr>
        <p:spPr>
          <a:noFill/>
        </p:spPr>
        <p:txBody>
          <a:bodyPr/>
          <a:lstStyle/>
          <a:p>
            <a:fld id="{0385E417-507E-44A7-9814-850A0CBF4E6D}" type="slidenum">
              <a:rPr lang="en-US" smtClean="0"/>
              <a:pPr/>
              <a:t>66</a:t>
            </a:fld>
            <a:endParaRPr lang="en-US" smtClean="0"/>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8178" name="1 - Θέση εικόνας διαφάνειας"/>
          <p:cNvSpPr>
            <a:spLocks noGrp="1" noRot="1" noChangeAspect="1" noTextEdit="1"/>
          </p:cNvSpPr>
          <p:nvPr>
            <p:ph type="sldImg"/>
          </p:nvPr>
        </p:nvSpPr>
        <p:spPr>
          <a:ln/>
        </p:spPr>
      </p:sp>
      <p:sp>
        <p:nvSpPr>
          <p:cNvPr id="178179" name="2 - Θέση σημειώσεων"/>
          <p:cNvSpPr>
            <a:spLocks noGrp="1"/>
          </p:cNvSpPr>
          <p:nvPr>
            <p:ph type="body" idx="1"/>
          </p:nvPr>
        </p:nvSpPr>
        <p:spPr>
          <a:noFill/>
          <a:ln/>
        </p:spPr>
        <p:txBody>
          <a:bodyPr/>
          <a:lstStyle/>
          <a:p>
            <a:endParaRPr lang="el-GR" smtClean="0"/>
          </a:p>
        </p:txBody>
      </p:sp>
      <p:sp>
        <p:nvSpPr>
          <p:cNvPr id="178180" name="3 - Θέση αριθμού διαφάνειας"/>
          <p:cNvSpPr>
            <a:spLocks noGrp="1"/>
          </p:cNvSpPr>
          <p:nvPr>
            <p:ph type="sldNum" sz="quarter" idx="5"/>
          </p:nvPr>
        </p:nvSpPr>
        <p:spPr>
          <a:noFill/>
        </p:spPr>
        <p:txBody>
          <a:bodyPr/>
          <a:lstStyle/>
          <a:p>
            <a:fld id="{7A024ACC-1731-49AF-AC8E-7F9FE3D781BA}" type="slidenum">
              <a:rPr lang="en-US" smtClean="0"/>
              <a:pPr/>
              <a:t>67</a:t>
            </a:fld>
            <a:endParaRPr lang="en-US" smtClean="0"/>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9202" name="1 - Θέση εικόνας διαφάνειας"/>
          <p:cNvSpPr>
            <a:spLocks noGrp="1" noRot="1" noChangeAspect="1" noTextEdit="1"/>
          </p:cNvSpPr>
          <p:nvPr>
            <p:ph type="sldImg"/>
          </p:nvPr>
        </p:nvSpPr>
        <p:spPr>
          <a:ln/>
        </p:spPr>
      </p:sp>
      <p:sp>
        <p:nvSpPr>
          <p:cNvPr id="179203" name="2 - Θέση σημειώσεων"/>
          <p:cNvSpPr>
            <a:spLocks noGrp="1"/>
          </p:cNvSpPr>
          <p:nvPr>
            <p:ph type="body" idx="1"/>
          </p:nvPr>
        </p:nvSpPr>
        <p:spPr>
          <a:noFill/>
          <a:ln/>
        </p:spPr>
        <p:txBody>
          <a:bodyPr/>
          <a:lstStyle/>
          <a:p>
            <a:endParaRPr lang="el-GR" smtClean="0"/>
          </a:p>
        </p:txBody>
      </p:sp>
      <p:sp>
        <p:nvSpPr>
          <p:cNvPr id="179204" name="3 - Θέση αριθμού διαφάνειας"/>
          <p:cNvSpPr>
            <a:spLocks noGrp="1"/>
          </p:cNvSpPr>
          <p:nvPr>
            <p:ph type="sldNum" sz="quarter" idx="5"/>
          </p:nvPr>
        </p:nvSpPr>
        <p:spPr>
          <a:noFill/>
        </p:spPr>
        <p:txBody>
          <a:bodyPr/>
          <a:lstStyle/>
          <a:p>
            <a:fld id="{7F7D54C2-86B9-4AA0-8EC2-AAA9D31E8998}" type="slidenum">
              <a:rPr lang="en-US" smtClean="0"/>
              <a:pPr/>
              <a:t>68</a:t>
            </a:fld>
            <a:endParaRPr lang="en-US" smtClean="0"/>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0226" name="1 - Θέση εικόνας διαφάνειας"/>
          <p:cNvSpPr>
            <a:spLocks noGrp="1" noRot="1" noChangeAspect="1" noTextEdit="1"/>
          </p:cNvSpPr>
          <p:nvPr>
            <p:ph type="sldImg"/>
          </p:nvPr>
        </p:nvSpPr>
        <p:spPr>
          <a:ln/>
        </p:spPr>
      </p:sp>
      <p:sp>
        <p:nvSpPr>
          <p:cNvPr id="180227" name="2 - Θέση σημειώσεων"/>
          <p:cNvSpPr>
            <a:spLocks noGrp="1"/>
          </p:cNvSpPr>
          <p:nvPr>
            <p:ph type="body" idx="1"/>
          </p:nvPr>
        </p:nvSpPr>
        <p:spPr>
          <a:noFill/>
          <a:ln/>
        </p:spPr>
        <p:txBody>
          <a:bodyPr/>
          <a:lstStyle/>
          <a:p>
            <a:endParaRPr lang="el-GR" smtClean="0"/>
          </a:p>
        </p:txBody>
      </p:sp>
      <p:sp>
        <p:nvSpPr>
          <p:cNvPr id="180228" name="3 - Θέση αριθμού διαφάνειας"/>
          <p:cNvSpPr>
            <a:spLocks noGrp="1"/>
          </p:cNvSpPr>
          <p:nvPr>
            <p:ph type="sldNum" sz="quarter" idx="5"/>
          </p:nvPr>
        </p:nvSpPr>
        <p:spPr>
          <a:noFill/>
        </p:spPr>
        <p:txBody>
          <a:bodyPr/>
          <a:lstStyle/>
          <a:p>
            <a:fld id="{87AB40C1-6987-4969-BF80-957C0F8E585F}" type="slidenum">
              <a:rPr lang="en-US" smtClean="0"/>
              <a:pPr/>
              <a:t>69</a:t>
            </a:fld>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6738" name="1 - Θέση εικόνας διαφάνειας"/>
          <p:cNvSpPr>
            <a:spLocks noGrp="1" noRot="1" noChangeAspect="1" noTextEdit="1"/>
          </p:cNvSpPr>
          <p:nvPr>
            <p:ph type="sldImg"/>
          </p:nvPr>
        </p:nvSpPr>
        <p:spPr>
          <a:ln/>
        </p:spPr>
      </p:sp>
      <p:sp>
        <p:nvSpPr>
          <p:cNvPr id="116739" name="2 - Θέση σημειώσεων"/>
          <p:cNvSpPr>
            <a:spLocks noGrp="1"/>
          </p:cNvSpPr>
          <p:nvPr>
            <p:ph type="body" idx="1"/>
          </p:nvPr>
        </p:nvSpPr>
        <p:spPr>
          <a:noFill/>
          <a:ln/>
        </p:spPr>
        <p:txBody>
          <a:bodyPr/>
          <a:lstStyle/>
          <a:p>
            <a:endParaRPr lang="el-GR" smtClean="0"/>
          </a:p>
        </p:txBody>
      </p:sp>
      <p:sp>
        <p:nvSpPr>
          <p:cNvPr id="116740" name="3 - Θέση αριθμού διαφάνειας"/>
          <p:cNvSpPr>
            <a:spLocks noGrp="1"/>
          </p:cNvSpPr>
          <p:nvPr>
            <p:ph type="sldNum" sz="quarter" idx="5"/>
          </p:nvPr>
        </p:nvSpPr>
        <p:spPr>
          <a:noFill/>
        </p:spPr>
        <p:txBody>
          <a:bodyPr/>
          <a:lstStyle/>
          <a:p>
            <a:fld id="{6B55BF4A-EB73-43A4-9608-EF7128193E73}" type="slidenum">
              <a:rPr lang="en-US" smtClean="0"/>
              <a:pPr/>
              <a:t>7</a:t>
            </a:fld>
            <a:endParaRPr lang="en-US" smtClean="0"/>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1250" name="1 - Θέση εικόνας διαφάνειας"/>
          <p:cNvSpPr>
            <a:spLocks noGrp="1" noRot="1" noChangeAspect="1" noTextEdit="1"/>
          </p:cNvSpPr>
          <p:nvPr>
            <p:ph type="sldImg"/>
          </p:nvPr>
        </p:nvSpPr>
        <p:spPr>
          <a:ln/>
        </p:spPr>
      </p:sp>
      <p:sp>
        <p:nvSpPr>
          <p:cNvPr id="181251" name="2 - Θέση σημειώσεων"/>
          <p:cNvSpPr>
            <a:spLocks noGrp="1"/>
          </p:cNvSpPr>
          <p:nvPr>
            <p:ph type="body" idx="1"/>
          </p:nvPr>
        </p:nvSpPr>
        <p:spPr>
          <a:noFill/>
          <a:ln/>
        </p:spPr>
        <p:txBody>
          <a:bodyPr/>
          <a:lstStyle/>
          <a:p>
            <a:endParaRPr lang="el-GR" smtClean="0"/>
          </a:p>
        </p:txBody>
      </p:sp>
      <p:sp>
        <p:nvSpPr>
          <p:cNvPr id="181252" name="3 - Θέση αριθμού διαφάνειας"/>
          <p:cNvSpPr>
            <a:spLocks noGrp="1"/>
          </p:cNvSpPr>
          <p:nvPr>
            <p:ph type="sldNum" sz="quarter" idx="5"/>
          </p:nvPr>
        </p:nvSpPr>
        <p:spPr>
          <a:noFill/>
        </p:spPr>
        <p:txBody>
          <a:bodyPr/>
          <a:lstStyle/>
          <a:p>
            <a:fld id="{1FF7DA0D-9ECC-407A-97EE-C6659A371676}" type="slidenum">
              <a:rPr lang="en-US" smtClean="0"/>
              <a:pPr/>
              <a:t>70</a:t>
            </a:fld>
            <a:endParaRPr lang="en-US" smtClean="0"/>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2274" name="1 - Θέση εικόνας διαφάνειας"/>
          <p:cNvSpPr>
            <a:spLocks noGrp="1" noRot="1" noChangeAspect="1" noTextEdit="1"/>
          </p:cNvSpPr>
          <p:nvPr>
            <p:ph type="sldImg"/>
          </p:nvPr>
        </p:nvSpPr>
        <p:spPr>
          <a:ln/>
        </p:spPr>
      </p:sp>
      <p:sp>
        <p:nvSpPr>
          <p:cNvPr id="182275" name="2 - Θέση σημειώσεων"/>
          <p:cNvSpPr>
            <a:spLocks noGrp="1"/>
          </p:cNvSpPr>
          <p:nvPr>
            <p:ph type="body" idx="1"/>
          </p:nvPr>
        </p:nvSpPr>
        <p:spPr>
          <a:noFill/>
          <a:ln/>
        </p:spPr>
        <p:txBody>
          <a:bodyPr/>
          <a:lstStyle/>
          <a:p>
            <a:endParaRPr lang="el-GR" smtClean="0"/>
          </a:p>
        </p:txBody>
      </p:sp>
      <p:sp>
        <p:nvSpPr>
          <p:cNvPr id="182276" name="3 - Θέση αριθμού διαφάνειας"/>
          <p:cNvSpPr>
            <a:spLocks noGrp="1"/>
          </p:cNvSpPr>
          <p:nvPr>
            <p:ph type="sldNum" sz="quarter" idx="5"/>
          </p:nvPr>
        </p:nvSpPr>
        <p:spPr>
          <a:noFill/>
        </p:spPr>
        <p:txBody>
          <a:bodyPr/>
          <a:lstStyle/>
          <a:p>
            <a:fld id="{B668A054-6A8F-49CA-9C75-D3F80E1C97C4}" type="slidenum">
              <a:rPr lang="en-US" smtClean="0"/>
              <a:pPr/>
              <a:t>71</a:t>
            </a:fld>
            <a:endParaRPr lang="en-US" smtClean="0"/>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3298" name="1 - Θέση εικόνας διαφάνειας"/>
          <p:cNvSpPr>
            <a:spLocks noGrp="1" noRot="1" noChangeAspect="1" noTextEdit="1"/>
          </p:cNvSpPr>
          <p:nvPr>
            <p:ph type="sldImg"/>
          </p:nvPr>
        </p:nvSpPr>
        <p:spPr>
          <a:ln/>
        </p:spPr>
      </p:sp>
      <p:sp>
        <p:nvSpPr>
          <p:cNvPr id="183299" name="2 - Θέση σημειώσεων"/>
          <p:cNvSpPr>
            <a:spLocks noGrp="1"/>
          </p:cNvSpPr>
          <p:nvPr>
            <p:ph type="body" idx="1"/>
          </p:nvPr>
        </p:nvSpPr>
        <p:spPr>
          <a:noFill/>
          <a:ln/>
        </p:spPr>
        <p:txBody>
          <a:bodyPr/>
          <a:lstStyle/>
          <a:p>
            <a:endParaRPr lang="el-GR" smtClean="0"/>
          </a:p>
        </p:txBody>
      </p:sp>
      <p:sp>
        <p:nvSpPr>
          <p:cNvPr id="183300" name="3 - Θέση αριθμού διαφάνειας"/>
          <p:cNvSpPr>
            <a:spLocks noGrp="1"/>
          </p:cNvSpPr>
          <p:nvPr>
            <p:ph type="sldNum" sz="quarter" idx="5"/>
          </p:nvPr>
        </p:nvSpPr>
        <p:spPr>
          <a:noFill/>
        </p:spPr>
        <p:txBody>
          <a:bodyPr/>
          <a:lstStyle/>
          <a:p>
            <a:fld id="{FAE57E64-95A2-413F-9E3A-889A775B647B}" type="slidenum">
              <a:rPr lang="en-US" smtClean="0"/>
              <a:pPr/>
              <a:t>72</a:t>
            </a:fld>
            <a:endParaRPr lang="en-US" smtClean="0"/>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4322" name="1 - Θέση εικόνας διαφάνειας"/>
          <p:cNvSpPr>
            <a:spLocks noGrp="1" noRot="1" noChangeAspect="1" noTextEdit="1"/>
          </p:cNvSpPr>
          <p:nvPr>
            <p:ph type="sldImg"/>
          </p:nvPr>
        </p:nvSpPr>
        <p:spPr>
          <a:ln/>
        </p:spPr>
      </p:sp>
      <p:sp>
        <p:nvSpPr>
          <p:cNvPr id="184323" name="2 - Θέση σημειώσεων"/>
          <p:cNvSpPr>
            <a:spLocks noGrp="1"/>
          </p:cNvSpPr>
          <p:nvPr>
            <p:ph type="body" idx="1"/>
          </p:nvPr>
        </p:nvSpPr>
        <p:spPr>
          <a:noFill/>
          <a:ln/>
        </p:spPr>
        <p:txBody>
          <a:bodyPr/>
          <a:lstStyle/>
          <a:p>
            <a:endParaRPr lang="el-GR" smtClean="0"/>
          </a:p>
        </p:txBody>
      </p:sp>
      <p:sp>
        <p:nvSpPr>
          <p:cNvPr id="184324" name="3 - Θέση αριθμού διαφάνειας"/>
          <p:cNvSpPr>
            <a:spLocks noGrp="1"/>
          </p:cNvSpPr>
          <p:nvPr>
            <p:ph type="sldNum" sz="quarter" idx="5"/>
          </p:nvPr>
        </p:nvSpPr>
        <p:spPr>
          <a:noFill/>
        </p:spPr>
        <p:txBody>
          <a:bodyPr/>
          <a:lstStyle/>
          <a:p>
            <a:fld id="{6DE44710-A9FD-4993-A7F4-80F1894E1E69}" type="slidenum">
              <a:rPr lang="en-US" smtClean="0"/>
              <a:pPr/>
              <a:t>73</a:t>
            </a:fld>
            <a:endParaRPr lang="en-US" smtClean="0"/>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5346" name="1 - Θέση εικόνας διαφάνειας"/>
          <p:cNvSpPr>
            <a:spLocks noGrp="1" noRot="1" noChangeAspect="1" noTextEdit="1"/>
          </p:cNvSpPr>
          <p:nvPr>
            <p:ph type="sldImg"/>
          </p:nvPr>
        </p:nvSpPr>
        <p:spPr>
          <a:ln/>
        </p:spPr>
      </p:sp>
      <p:sp>
        <p:nvSpPr>
          <p:cNvPr id="185347" name="2 - Θέση σημειώσεων"/>
          <p:cNvSpPr>
            <a:spLocks noGrp="1"/>
          </p:cNvSpPr>
          <p:nvPr>
            <p:ph type="body" idx="1"/>
          </p:nvPr>
        </p:nvSpPr>
        <p:spPr>
          <a:noFill/>
          <a:ln/>
        </p:spPr>
        <p:txBody>
          <a:bodyPr/>
          <a:lstStyle/>
          <a:p>
            <a:endParaRPr lang="el-GR" smtClean="0"/>
          </a:p>
        </p:txBody>
      </p:sp>
      <p:sp>
        <p:nvSpPr>
          <p:cNvPr id="185348" name="3 - Θέση αριθμού διαφάνειας"/>
          <p:cNvSpPr>
            <a:spLocks noGrp="1"/>
          </p:cNvSpPr>
          <p:nvPr>
            <p:ph type="sldNum" sz="quarter" idx="5"/>
          </p:nvPr>
        </p:nvSpPr>
        <p:spPr>
          <a:noFill/>
        </p:spPr>
        <p:txBody>
          <a:bodyPr/>
          <a:lstStyle/>
          <a:p>
            <a:fld id="{0959264A-A7BE-4DBB-9A38-932557D5538E}" type="slidenum">
              <a:rPr lang="en-US" smtClean="0"/>
              <a:pPr/>
              <a:t>74</a:t>
            </a:fld>
            <a:endParaRPr lang="en-US" smtClean="0"/>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6370" name="1 - Θέση εικόνας διαφάνειας"/>
          <p:cNvSpPr>
            <a:spLocks noGrp="1" noRot="1" noChangeAspect="1" noTextEdit="1"/>
          </p:cNvSpPr>
          <p:nvPr>
            <p:ph type="sldImg"/>
          </p:nvPr>
        </p:nvSpPr>
        <p:spPr>
          <a:ln/>
        </p:spPr>
      </p:sp>
      <p:sp>
        <p:nvSpPr>
          <p:cNvPr id="186371" name="2 - Θέση σημειώσεων"/>
          <p:cNvSpPr>
            <a:spLocks noGrp="1"/>
          </p:cNvSpPr>
          <p:nvPr>
            <p:ph type="body" idx="1"/>
          </p:nvPr>
        </p:nvSpPr>
        <p:spPr>
          <a:noFill/>
          <a:ln/>
        </p:spPr>
        <p:txBody>
          <a:bodyPr/>
          <a:lstStyle/>
          <a:p>
            <a:endParaRPr lang="el-GR" smtClean="0"/>
          </a:p>
        </p:txBody>
      </p:sp>
      <p:sp>
        <p:nvSpPr>
          <p:cNvPr id="186372" name="3 - Θέση αριθμού διαφάνειας"/>
          <p:cNvSpPr>
            <a:spLocks noGrp="1"/>
          </p:cNvSpPr>
          <p:nvPr>
            <p:ph type="sldNum" sz="quarter" idx="5"/>
          </p:nvPr>
        </p:nvSpPr>
        <p:spPr>
          <a:noFill/>
        </p:spPr>
        <p:txBody>
          <a:bodyPr/>
          <a:lstStyle/>
          <a:p>
            <a:fld id="{B8EFBA66-0221-48AB-9E11-21671556E9B6}" type="slidenum">
              <a:rPr lang="en-US" smtClean="0"/>
              <a:pPr/>
              <a:t>75</a:t>
            </a:fld>
            <a:endParaRPr lang="en-US" smtClean="0"/>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7394" name="1 - Θέση εικόνας διαφάνειας"/>
          <p:cNvSpPr>
            <a:spLocks noGrp="1" noRot="1" noChangeAspect="1" noTextEdit="1"/>
          </p:cNvSpPr>
          <p:nvPr>
            <p:ph type="sldImg"/>
          </p:nvPr>
        </p:nvSpPr>
        <p:spPr>
          <a:ln/>
        </p:spPr>
      </p:sp>
      <p:sp>
        <p:nvSpPr>
          <p:cNvPr id="187395" name="2 - Θέση σημειώσεων"/>
          <p:cNvSpPr>
            <a:spLocks noGrp="1"/>
          </p:cNvSpPr>
          <p:nvPr>
            <p:ph type="body" idx="1"/>
          </p:nvPr>
        </p:nvSpPr>
        <p:spPr>
          <a:noFill/>
          <a:ln/>
        </p:spPr>
        <p:txBody>
          <a:bodyPr/>
          <a:lstStyle/>
          <a:p>
            <a:endParaRPr lang="el-GR" smtClean="0"/>
          </a:p>
        </p:txBody>
      </p:sp>
      <p:sp>
        <p:nvSpPr>
          <p:cNvPr id="187396" name="3 - Θέση αριθμού διαφάνειας"/>
          <p:cNvSpPr>
            <a:spLocks noGrp="1"/>
          </p:cNvSpPr>
          <p:nvPr>
            <p:ph type="sldNum" sz="quarter" idx="5"/>
          </p:nvPr>
        </p:nvSpPr>
        <p:spPr>
          <a:noFill/>
        </p:spPr>
        <p:txBody>
          <a:bodyPr/>
          <a:lstStyle/>
          <a:p>
            <a:fld id="{9E64049A-0221-45F2-8D3B-CB133434AB7A}" type="slidenum">
              <a:rPr lang="en-US" smtClean="0"/>
              <a:pPr/>
              <a:t>76</a:t>
            </a:fld>
            <a:endParaRPr lang="en-US" smtClean="0"/>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8418" name="1 - Θέση εικόνας διαφάνειας"/>
          <p:cNvSpPr>
            <a:spLocks noGrp="1" noRot="1" noChangeAspect="1" noTextEdit="1"/>
          </p:cNvSpPr>
          <p:nvPr>
            <p:ph type="sldImg"/>
          </p:nvPr>
        </p:nvSpPr>
        <p:spPr>
          <a:ln/>
        </p:spPr>
      </p:sp>
      <p:sp>
        <p:nvSpPr>
          <p:cNvPr id="188419" name="2 - Θέση σημειώσεων"/>
          <p:cNvSpPr>
            <a:spLocks noGrp="1"/>
          </p:cNvSpPr>
          <p:nvPr>
            <p:ph type="body" idx="1"/>
          </p:nvPr>
        </p:nvSpPr>
        <p:spPr>
          <a:noFill/>
          <a:ln/>
        </p:spPr>
        <p:txBody>
          <a:bodyPr/>
          <a:lstStyle/>
          <a:p>
            <a:endParaRPr lang="el-GR" smtClean="0"/>
          </a:p>
        </p:txBody>
      </p:sp>
      <p:sp>
        <p:nvSpPr>
          <p:cNvPr id="188420" name="3 - Θέση αριθμού διαφάνειας"/>
          <p:cNvSpPr>
            <a:spLocks noGrp="1"/>
          </p:cNvSpPr>
          <p:nvPr>
            <p:ph type="sldNum" sz="quarter" idx="5"/>
          </p:nvPr>
        </p:nvSpPr>
        <p:spPr>
          <a:noFill/>
        </p:spPr>
        <p:txBody>
          <a:bodyPr/>
          <a:lstStyle/>
          <a:p>
            <a:fld id="{67EB6036-431F-4302-BD75-5AA04B49A92C}" type="slidenum">
              <a:rPr lang="en-US" smtClean="0"/>
              <a:pPr/>
              <a:t>77</a:t>
            </a:fld>
            <a:endParaRPr lang="en-US" smtClean="0"/>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9442" name="1 - Θέση εικόνας διαφάνειας"/>
          <p:cNvSpPr>
            <a:spLocks noGrp="1" noRot="1" noChangeAspect="1" noTextEdit="1"/>
          </p:cNvSpPr>
          <p:nvPr>
            <p:ph type="sldImg"/>
          </p:nvPr>
        </p:nvSpPr>
        <p:spPr>
          <a:ln/>
        </p:spPr>
      </p:sp>
      <p:sp>
        <p:nvSpPr>
          <p:cNvPr id="189443" name="2 - Θέση σημειώσεων"/>
          <p:cNvSpPr>
            <a:spLocks noGrp="1"/>
          </p:cNvSpPr>
          <p:nvPr>
            <p:ph type="body" idx="1"/>
          </p:nvPr>
        </p:nvSpPr>
        <p:spPr>
          <a:noFill/>
          <a:ln/>
        </p:spPr>
        <p:txBody>
          <a:bodyPr/>
          <a:lstStyle/>
          <a:p>
            <a:endParaRPr lang="el-GR" smtClean="0"/>
          </a:p>
        </p:txBody>
      </p:sp>
      <p:sp>
        <p:nvSpPr>
          <p:cNvPr id="189444" name="3 - Θέση αριθμού διαφάνειας"/>
          <p:cNvSpPr>
            <a:spLocks noGrp="1"/>
          </p:cNvSpPr>
          <p:nvPr>
            <p:ph type="sldNum" sz="quarter" idx="5"/>
          </p:nvPr>
        </p:nvSpPr>
        <p:spPr>
          <a:noFill/>
        </p:spPr>
        <p:txBody>
          <a:bodyPr/>
          <a:lstStyle/>
          <a:p>
            <a:fld id="{F1BECACB-D224-4C54-8424-2C48B889407E}" type="slidenum">
              <a:rPr lang="en-US" smtClean="0"/>
              <a:pPr/>
              <a:t>78</a:t>
            </a:fld>
            <a:endParaRPr lang="en-US" smtClean="0"/>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0466" name="1 - Θέση εικόνας διαφάνειας"/>
          <p:cNvSpPr>
            <a:spLocks noGrp="1" noRot="1" noChangeAspect="1" noTextEdit="1"/>
          </p:cNvSpPr>
          <p:nvPr>
            <p:ph type="sldImg"/>
          </p:nvPr>
        </p:nvSpPr>
        <p:spPr>
          <a:ln/>
        </p:spPr>
      </p:sp>
      <p:sp>
        <p:nvSpPr>
          <p:cNvPr id="190467" name="2 - Θέση σημειώσεων"/>
          <p:cNvSpPr>
            <a:spLocks noGrp="1"/>
          </p:cNvSpPr>
          <p:nvPr>
            <p:ph type="body" idx="1"/>
          </p:nvPr>
        </p:nvSpPr>
        <p:spPr>
          <a:noFill/>
          <a:ln/>
        </p:spPr>
        <p:txBody>
          <a:bodyPr/>
          <a:lstStyle/>
          <a:p>
            <a:endParaRPr lang="el-GR" smtClean="0"/>
          </a:p>
        </p:txBody>
      </p:sp>
      <p:sp>
        <p:nvSpPr>
          <p:cNvPr id="190468" name="3 - Θέση αριθμού διαφάνειας"/>
          <p:cNvSpPr>
            <a:spLocks noGrp="1"/>
          </p:cNvSpPr>
          <p:nvPr>
            <p:ph type="sldNum" sz="quarter" idx="5"/>
          </p:nvPr>
        </p:nvSpPr>
        <p:spPr>
          <a:noFill/>
        </p:spPr>
        <p:txBody>
          <a:bodyPr/>
          <a:lstStyle/>
          <a:p>
            <a:fld id="{7F8282B7-5E7E-4CFC-974C-28D513336D82}" type="slidenum">
              <a:rPr lang="en-US" smtClean="0"/>
              <a:pPr/>
              <a:t>79</a:t>
            </a:fld>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7762" name="1 - Θέση εικόνας διαφάνειας"/>
          <p:cNvSpPr>
            <a:spLocks noGrp="1" noRot="1" noChangeAspect="1" noTextEdit="1"/>
          </p:cNvSpPr>
          <p:nvPr>
            <p:ph type="sldImg"/>
          </p:nvPr>
        </p:nvSpPr>
        <p:spPr>
          <a:ln/>
        </p:spPr>
      </p:sp>
      <p:sp>
        <p:nvSpPr>
          <p:cNvPr id="117763" name="2 - Θέση σημειώσεων"/>
          <p:cNvSpPr>
            <a:spLocks noGrp="1"/>
          </p:cNvSpPr>
          <p:nvPr>
            <p:ph type="body" idx="1"/>
          </p:nvPr>
        </p:nvSpPr>
        <p:spPr>
          <a:noFill/>
          <a:ln/>
        </p:spPr>
        <p:txBody>
          <a:bodyPr/>
          <a:lstStyle/>
          <a:p>
            <a:endParaRPr lang="el-GR" smtClean="0"/>
          </a:p>
        </p:txBody>
      </p:sp>
      <p:sp>
        <p:nvSpPr>
          <p:cNvPr id="117764" name="3 - Θέση αριθμού διαφάνειας"/>
          <p:cNvSpPr>
            <a:spLocks noGrp="1"/>
          </p:cNvSpPr>
          <p:nvPr>
            <p:ph type="sldNum" sz="quarter" idx="5"/>
          </p:nvPr>
        </p:nvSpPr>
        <p:spPr>
          <a:noFill/>
        </p:spPr>
        <p:txBody>
          <a:bodyPr/>
          <a:lstStyle/>
          <a:p>
            <a:fld id="{5F714017-4A23-4D09-8FDC-594B42E66054}" type="slidenum">
              <a:rPr lang="en-US" smtClean="0"/>
              <a:pPr/>
              <a:t>8</a:t>
            </a:fld>
            <a:endParaRPr lang="en-US" smtClean="0"/>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1490" name="Rectangle 7"/>
          <p:cNvSpPr>
            <a:spLocks noGrp="1" noChangeArrowheads="1"/>
          </p:cNvSpPr>
          <p:nvPr>
            <p:ph type="sldNum" sz="quarter" idx="5"/>
          </p:nvPr>
        </p:nvSpPr>
        <p:spPr>
          <a:noFill/>
        </p:spPr>
        <p:txBody>
          <a:bodyPr/>
          <a:lstStyle/>
          <a:p>
            <a:fld id="{3C81474E-13AD-4733-9D66-7CE3D0268B92}" type="slidenum">
              <a:rPr lang="en-US" smtClean="0"/>
              <a:pPr/>
              <a:t>80</a:t>
            </a:fld>
            <a:endParaRPr lang="en-US" smtClean="0"/>
          </a:p>
        </p:txBody>
      </p:sp>
      <p:sp>
        <p:nvSpPr>
          <p:cNvPr id="191491" name="Rectangle 2"/>
          <p:cNvSpPr>
            <a:spLocks noGrp="1" noRot="1" noChangeAspect="1" noChangeArrowheads="1" noTextEdit="1"/>
          </p:cNvSpPr>
          <p:nvPr>
            <p:ph type="sldImg"/>
          </p:nvPr>
        </p:nvSpPr>
        <p:spPr>
          <a:ln/>
        </p:spPr>
      </p:sp>
      <p:sp>
        <p:nvSpPr>
          <p:cNvPr id="191492" name="Rectangle 3"/>
          <p:cNvSpPr>
            <a:spLocks noGrp="1" noChangeArrowheads="1"/>
          </p:cNvSpPr>
          <p:nvPr>
            <p:ph type="body" idx="1"/>
          </p:nvPr>
        </p:nvSpPr>
        <p:spPr>
          <a:noFill/>
          <a:ln/>
        </p:spPr>
        <p:txBody>
          <a:bodyPr/>
          <a:lstStyle/>
          <a:p>
            <a:pPr eaLnBrk="1" hangingPunct="1"/>
            <a:endParaRPr lang="es-MX" smtClean="0"/>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2514" name="1 - Θέση εικόνας διαφάνειας"/>
          <p:cNvSpPr>
            <a:spLocks noGrp="1" noRot="1" noChangeAspect="1" noTextEdit="1"/>
          </p:cNvSpPr>
          <p:nvPr>
            <p:ph type="sldImg"/>
          </p:nvPr>
        </p:nvSpPr>
        <p:spPr>
          <a:ln/>
        </p:spPr>
      </p:sp>
      <p:sp>
        <p:nvSpPr>
          <p:cNvPr id="192515" name="2 - Θέση σημειώσεων"/>
          <p:cNvSpPr>
            <a:spLocks noGrp="1"/>
          </p:cNvSpPr>
          <p:nvPr>
            <p:ph type="body" idx="1"/>
          </p:nvPr>
        </p:nvSpPr>
        <p:spPr>
          <a:noFill/>
          <a:ln/>
        </p:spPr>
        <p:txBody>
          <a:bodyPr/>
          <a:lstStyle/>
          <a:p>
            <a:endParaRPr lang="el-GR" smtClean="0"/>
          </a:p>
        </p:txBody>
      </p:sp>
      <p:sp>
        <p:nvSpPr>
          <p:cNvPr id="192516" name="3 - Θέση αριθμού διαφάνειας"/>
          <p:cNvSpPr>
            <a:spLocks noGrp="1"/>
          </p:cNvSpPr>
          <p:nvPr>
            <p:ph type="sldNum" sz="quarter" idx="5"/>
          </p:nvPr>
        </p:nvSpPr>
        <p:spPr>
          <a:noFill/>
        </p:spPr>
        <p:txBody>
          <a:bodyPr/>
          <a:lstStyle/>
          <a:p>
            <a:fld id="{1BAF3FFC-F646-4805-A490-10AAE5AA6A1B}" type="slidenum">
              <a:rPr lang="en-US" smtClean="0"/>
              <a:pPr/>
              <a:t>81</a:t>
            </a:fld>
            <a:endParaRPr lang="en-US" smtClean="0"/>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3538" name="Rectangle 7"/>
          <p:cNvSpPr>
            <a:spLocks noGrp="1" noChangeArrowheads="1"/>
          </p:cNvSpPr>
          <p:nvPr>
            <p:ph type="sldNum" sz="quarter" idx="5"/>
          </p:nvPr>
        </p:nvSpPr>
        <p:spPr>
          <a:noFill/>
        </p:spPr>
        <p:txBody>
          <a:bodyPr/>
          <a:lstStyle/>
          <a:p>
            <a:fld id="{45413D74-7825-42F0-AACA-1574D856CBAE}" type="slidenum">
              <a:rPr lang="en-US" smtClean="0"/>
              <a:pPr/>
              <a:t>82</a:t>
            </a:fld>
            <a:endParaRPr lang="en-US" smtClean="0"/>
          </a:p>
        </p:txBody>
      </p:sp>
      <p:sp>
        <p:nvSpPr>
          <p:cNvPr id="193539" name="Rectangle 2"/>
          <p:cNvSpPr>
            <a:spLocks noGrp="1" noRot="1" noChangeAspect="1" noChangeArrowheads="1" noTextEdit="1"/>
          </p:cNvSpPr>
          <p:nvPr>
            <p:ph type="sldImg"/>
          </p:nvPr>
        </p:nvSpPr>
        <p:spPr>
          <a:ln/>
        </p:spPr>
      </p:sp>
      <p:sp>
        <p:nvSpPr>
          <p:cNvPr id="193540" name="Rectangle 3"/>
          <p:cNvSpPr>
            <a:spLocks noGrp="1" noChangeArrowheads="1"/>
          </p:cNvSpPr>
          <p:nvPr>
            <p:ph type="body" idx="1"/>
          </p:nvPr>
        </p:nvSpPr>
        <p:spPr>
          <a:noFill/>
          <a:ln/>
        </p:spPr>
        <p:txBody>
          <a:bodyPr/>
          <a:lstStyle/>
          <a:p>
            <a:pPr eaLnBrk="1" hangingPunct="1"/>
            <a:r>
              <a:rPr lang="en-US" smtClean="0"/>
              <a:t>Dr. Gomez will be speaking with you about unsafe abortion</a:t>
            </a: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4562" name="Rectangle 7"/>
          <p:cNvSpPr>
            <a:spLocks noGrp="1" noChangeArrowheads="1"/>
          </p:cNvSpPr>
          <p:nvPr>
            <p:ph type="sldNum" sz="quarter" idx="5"/>
          </p:nvPr>
        </p:nvSpPr>
        <p:spPr>
          <a:noFill/>
        </p:spPr>
        <p:txBody>
          <a:bodyPr/>
          <a:lstStyle/>
          <a:p>
            <a:fld id="{15621241-5B36-44E6-A8C8-AEBA31F120C1}" type="slidenum">
              <a:rPr lang="en-US" smtClean="0"/>
              <a:pPr/>
              <a:t>83</a:t>
            </a:fld>
            <a:endParaRPr lang="en-US" smtClean="0"/>
          </a:p>
        </p:txBody>
      </p:sp>
      <p:sp>
        <p:nvSpPr>
          <p:cNvPr id="194563" name="Rectangle 2"/>
          <p:cNvSpPr>
            <a:spLocks noGrp="1" noRot="1" noChangeAspect="1" noChangeArrowheads="1" noTextEdit="1"/>
          </p:cNvSpPr>
          <p:nvPr>
            <p:ph type="sldImg"/>
          </p:nvPr>
        </p:nvSpPr>
        <p:spPr>
          <a:ln/>
        </p:spPr>
      </p:sp>
      <p:sp>
        <p:nvSpPr>
          <p:cNvPr id="194564" name="Rectangle 3"/>
          <p:cNvSpPr>
            <a:spLocks noGrp="1" noChangeArrowheads="1"/>
          </p:cNvSpPr>
          <p:nvPr>
            <p:ph type="body" idx="1"/>
          </p:nvPr>
        </p:nvSpPr>
        <p:spPr>
          <a:noFill/>
          <a:ln/>
        </p:spPr>
        <p:txBody>
          <a:bodyPr/>
          <a:lstStyle/>
          <a:p>
            <a:pPr eaLnBrk="1" hangingPunct="1"/>
            <a:endParaRPr lang="es-MX" smtClean="0"/>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5586" name="Rectangle 7"/>
          <p:cNvSpPr>
            <a:spLocks noGrp="1" noChangeArrowheads="1"/>
          </p:cNvSpPr>
          <p:nvPr>
            <p:ph type="sldNum" sz="quarter" idx="5"/>
          </p:nvPr>
        </p:nvSpPr>
        <p:spPr>
          <a:noFill/>
        </p:spPr>
        <p:txBody>
          <a:bodyPr/>
          <a:lstStyle/>
          <a:p>
            <a:fld id="{D6032252-8F53-42B8-A84F-62CC72879E26}" type="slidenum">
              <a:rPr lang="en-US" smtClean="0"/>
              <a:pPr/>
              <a:t>84</a:t>
            </a:fld>
            <a:endParaRPr lang="en-US" smtClean="0"/>
          </a:p>
        </p:txBody>
      </p:sp>
      <p:sp>
        <p:nvSpPr>
          <p:cNvPr id="195587" name="Rectangle 2"/>
          <p:cNvSpPr>
            <a:spLocks noGrp="1" noRot="1" noChangeAspect="1" noChangeArrowheads="1" noTextEdit="1"/>
          </p:cNvSpPr>
          <p:nvPr>
            <p:ph type="sldImg"/>
          </p:nvPr>
        </p:nvSpPr>
        <p:spPr>
          <a:ln/>
        </p:spPr>
      </p:sp>
      <p:sp>
        <p:nvSpPr>
          <p:cNvPr id="195588" name="Rectangle 3"/>
          <p:cNvSpPr>
            <a:spLocks noGrp="1" noChangeArrowheads="1"/>
          </p:cNvSpPr>
          <p:nvPr>
            <p:ph type="body" idx="1"/>
          </p:nvPr>
        </p:nvSpPr>
        <p:spPr>
          <a:noFill/>
          <a:ln/>
        </p:spPr>
        <p:txBody>
          <a:bodyPr/>
          <a:lstStyle/>
          <a:p>
            <a:pPr eaLnBrk="1" hangingPunct="1"/>
            <a:r>
              <a:rPr lang="en-US" smtClean="0"/>
              <a:t>.</a:t>
            </a: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6610" name="Rectangle 7"/>
          <p:cNvSpPr>
            <a:spLocks noGrp="1" noChangeArrowheads="1"/>
          </p:cNvSpPr>
          <p:nvPr>
            <p:ph type="sldNum" sz="quarter" idx="5"/>
          </p:nvPr>
        </p:nvSpPr>
        <p:spPr>
          <a:noFill/>
        </p:spPr>
        <p:txBody>
          <a:bodyPr/>
          <a:lstStyle/>
          <a:p>
            <a:fld id="{3A900C09-7C68-47C9-B7B0-907C3F424B5C}" type="slidenum">
              <a:rPr lang="en-US" smtClean="0"/>
              <a:pPr/>
              <a:t>85</a:t>
            </a:fld>
            <a:endParaRPr lang="en-US" smtClean="0"/>
          </a:p>
        </p:txBody>
      </p:sp>
      <p:sp>
        <p:nvSpPr>
          <p:cNvPr id="196611" name="Rectangle 2"/>
          <p:cNvSpPr>
            <a:spLocks noGrp="1" noRot="1" noChangeAspect="1" noChangeArrowheads="1" noTextEdit="1"/>
          </p:cNvSpPr>
          <p:nvPr>
            <p:ph type="sldImg"/>
          </p:nvPr>
        </p:nvSpPr>
        <p:spPr>
          <a:ln/>
        </p:spPr>
      </p:sp>
      <p:sp>
        <p:nvSpPr>
          <p:cNvPr id="196612" name="Rectangle 3"/>
          <p:cNvSpPr>
            <a:spLocks noGrp="1" noChangeArrowheads="1"/>
          </p:cNvSpPr>
          <p:nvPr>
            <p:ph type="body" idx="1"/>
          </p:nvPr>
        </p:nvSpPr>
        <p:spPr>
          <a:noFill/>
          <a:ln/>
        </p:spPr>
        <p:txBody>
          <a:bodyPr/>
          <a:lstStyle/>
          <a:p>
            <a:pPr eaLnBrk="1" hangingPunct="1"/>
            <a:endParaRPr lang="es-MX" smtClean="0"/>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7634" name="Rectangle 7"/>
          <p:cNvSpPr>
            <a:spLocks noGrp="1" noChangeArrowheads="1"/>
          </p:cNvSpPr>
          <p:nvPr>
            <p:ph type="sldNum" sz="quarter" idx="5"/>
          </p:nvPr>
        </p:nvSpPr>
        <p:spPr>
          <a:noFill/>
        </p:spPr>
        <p:txBody>
          <a:bodyPr/>
          <a:lstStyle/>
          <a:p>
            <a:fld id="{84695C05-0E6E-417D-BC98-CDAD1C6F1BA0}" type="slidenum">
              <a:rPr lang="en-US" smtClean="0"/>
              <a:pPr/>
              <a:t>86</a:t>
            </a:fld>
            <a:endParaRPr lang="en-US" smtClean="0"/>
          </a:p>
        </p:txBody>
      </p:sp>
      <p:sp>
        <p:nvSpPr>
          <p:cNvPr id="197635" name="Rectangle 2"/>
          <p:cNvSpPr>
            <a:spLocks noGrp="1" noRot="1" noChangeAspect="1" noChangeArrowheads="1" noTextEdit="1"/>
          </p:cNvSpPr>
          <p:nvPr>
            <p:ph type="sldImg"/>
          </p:nvPr>
        </p:nvSpPr>
        <p:spPr>
          <a:ln/>
        </p:spPr>
      </p:sp>
      <p:sp>
        <p:nvSpPr>
          <p:cNvPr id="197636" name="Rectangle 3"/>
          <p:cNvSpPr>
            <a:spLocks noGrp="1" noChangeArrowheads="1"/>
          </p:cNvSpPr>
          <p:nvPr>
            <p:ph type="body" idx="1"/>
          </p:nvPr>
        </p:nvSpPr>
        <p:spPr>
          <a:noFill/>
          <a:ln/>
        </p:spPr>
        <p:txBody>
          <a:bodyPr/>
          <a:lstStyle/>
          <a:p>
            <a:pPr eaLnBrk="1" hangingPunct="1"/>
            <a:endParaRPr lang="es-MX" smtClean="0"/>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8658" name="Rectangle 7"/>
          <p:cNvSpPr>
            <a:spLocks noGrp="1" noChangeArrowheads="1"/>
          </p:cNvSpPr>
          <p:nvPr>
            <p:ph type="sldNum" sz="quarter" idx="5"/>
          </p:nvPr>
        </p:nvSpPr>
        <p:spPr>
          <a:noFill/>
        </p:spPr>
        <p:txBody>
          <a:bodyPr/>
          <a:lstStyle/>
          <a:p>
            <a:fld id="{7D64DBF9-6CDB-4300-83B0-B95442F180E2}" type="slidenum">
              <a:rPr lang="en-US" smtClean="0"/>
              <a:pPr/>
              <a:t>87</a:t>
            </a:fld>
            <a:endParaRPr lang="en-US" smtClean="0"/>
          </a:p>
        </p:txBody>
      </p:sp>
      <p:sp>
        <p:nvSpPr>
          <p:cNvPr id="198659" name="Rectangle 2"/>
          <p:cNvSpPr>
            <a:spLocks noGrp="1" noRot="1" noChangeAspect="1" noChangeArrowheads="1" noTextEdit="1"/>
          </p:cNvSpPr>
          <p:nvPr>
            <p:ph type="sldImg"/>
          </p:nvPr>
        </p:nvSpPr>
        <p:spPr>
          <a:ln/>
        </p:spPr>
      </p:sp>
      <p:sp>
        <p:nvSpPr>
          <p:cNvPr id="198660" name="Rectangle 3"/>
          <p:cNvSpPr>
            <a:spLocks noGrp="1" noChangeArrowheads="1"/>
          </p:cNvSpPr>
          <p:nvPr>
            <p:ph type="body" idx="1"/>
          </p:nvPr>
        </p:nvSpPr>
        <p:spPr>
          <a:noFill/>
          <a:ln/>
        </p:spPr>
        <p:txBody>
          <a:bodyPr/>
          <a:lstStyle/>
          <a:p>
            <a:pPr eaLnBrk="1" hangingPunct="1"/>
            <a:endParaRPr lang="es-MX" smtClean="0"/>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9682" name="Rectangle 7"/>
          <p:cNvSpPr>
            <a:spLocks noGrp="1" noChangeArrowheads="1"/>
          </p:cNvSpPr>
          <p:nvPr>
            <p:ph type="sldNum" sz="quarter" idx="5"/>
          </p:nvPr>
        </p:nvSpPr>
        <p:spPr>
          <a:noFill/>
        </p:spPr>
        <p:txBody>
          <a:bodyPr/>
          <a:lstStyle/>
          <a:p>
            <a:fld id="{40680758-2269-4BE8-8A97-8484EB85C218}" type="slidenum">
              <a:rPr lang="en-US" smtClean="0"/>
              <a:pPr/>
              <a:t>88</a:t>
            </a:fld>
            <a:endParaRPr lang="en-US" smtClean="0"/>
          </a:p>
        </p:txBody>
      </p:sp>
      <p:sp>
        <p:nvSpPr>
          <p:cNvPr id="199683" name="Rectangle 2"/>
          <p:cNvSpPr>
            <a:spLocks noGrp="1" noRot="1" noChangeAspect="1" noChangeArrowheads="1" noTextEdit="1"/>
          </p:cNvSpPr>
          <p:nvPr>
            <p:ph type="sldImg"/>
          </p:nvPr>
        </p:nvSpPr>
        <p:spPr>
          <a:ln/>
        </p:spPr>
      </p:sp>
      <p:sp>
        <p:nvSpPr>
          <p:cNvPr id="199684" name="Rectangle 3"/>
          <p:cNvSpPr>
            <a:spLocks noGrp="1" noChangeArrowheads="1"/>
          </p:cNvSpPr>
          <p:nvPr>
            <p:ph type="body" idx="1"/>
          </p:nvPr>
        </p:nvSpPr>
        <p:spPr>
          <a:noFill/>
          <a:ln/>
        </p:spPr>
        <p:txBody>
          <a:bodyPr/>
          <a:lstStyle/>
          <a:p>
            <a:pPr eaLnBrk="1" hangingPunct="1"/>
            <a:endParaRPr lang="es-MX" smtClean="0"/>
          </a:p>
        </p:txBody>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0706" name="Rectangle 7"/>
          <p:cNvSpPr>
            <a:spLocks noGrp="1" noChangeArrowheads="1"/>
          </p:cNvSpPr>
          <p:nvPr>
            <p:ph type="sldNum" sz="quarter" idx="5"/>
          </p:nvPr>
        </p:nvSpPr>
        <p:spPr>
          <a:noFill/>
        </p:spPr>
        <p:txBody>
          <a:bodyPr/>
          <a:lstStyle/>
          <a:p>
            <a:fld id="{E2364617-C3D0-41E7-A93F-0E2CDCEBE29A}" type="slidenum">
              <a:rPr lang="en-US" smtClean="0"/>
              <a:pPr/>
              <a:t>89</a:t>
            </a:fld>
            <a:endParaRPr lang="en-US" smtClean="0"/>
          </a:p>
        </p:txBody>
      </p:sp>
      <p:sp>
        <p:nvSpPr>
          <p:cNvPr id="200707" name="Rectangle 2"/>
          <p:cNvSpPr>
            <a:spLocks noGrp="1" noRot="1" noChangeAspect="1" noChangeArrowheads="1" noTextEdit="1"/>
          </p:cNvSpPr>
          <p:nvPr>
            <p:ph type="sldImg"/>
          </p:nvPr>
        </p:nvSpPr>
        <p:spPr>
          <a:ln/>
        </p:spPr>
      </p:sp>
      <p:sp>
        <p:nvSpPr>
          <p:cNvPr id="200708" name="Rectangle 3"/>
          <p:cNvSpPr>
            <a:spLocks noGrp="1" noChangeArrowheads="1"/>
          </p:cNvSpPr>
          <p:nvPr>
            <p:ph type="body" idx="1"/>
          </p:nvPr>
        </p:nvSpPr>
        <p:spPr>
          <a:noFill/>
          <a:ln/>
        </p:spPr>
        <p:txBody>
          <a:bodyPr/>
          <a:lstStyle/>
          <a:p>
            <a:pPr eaLnBrk="1" hangingPunct="1"/>
            <a:endParaRPr lang="es-MX"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8786" name="1 - Θέση εικόνας διαφάνειας"/>
          <p:cNvSpPr>
            <a:spLocks noGrp="1" noRot="1" noChangeAspect="1" noTextEdit="1"/>
          </p:cNvSpPr>
          <p:nvPr>
            <p:ph type="sldImg"/>
          </p:nvPr>
        </p:nvSpPr>
        <p:spPr>
          <a:ln/>
        </p:spPr>
      </p:sp>
      <p:sp>
        <p:nvSpPr>
          <p:cNvPr id="118787" name="2 - Θέση σημειώσεων"/>
          <p:cNvSpPr>
            <a:spLocks noGrp="1"/>
          </p:cNvSpPr>
          <p:nvPr>
            <p:ph type="body" idx="1"/>
          </p:nvPr>
        </p:nvSpPr>
        <p:spPr>
          <a:noFill/>
          <a:ln/>
        </p:spPr>
        <p:txBody>
          <a:bodyPr/>
          <a:lstStyle/>
          <a:p>
            <a:endParaRPr lang="el-GR" smtClean="0"/>
          </a:p>
        </p:txBody>
      </p:sp>
      <p:sp>
        <p:nvSpPr>
          <p:cNvPr id="118788" name="3 - Θέση αριθμού διαφάνειας"/>
          <p:cNvSpPr>
            <a:spLocks noGrp="1"/>
          </p:cNvSpPr>
          <p:nvPr>
            <p:ph type="sldNum" sz="quarter" idx="5"/>
          </p:nvPr>
        </p:nvSpPr>
        <p:spPr>
          <a:noFill/>
        </p:spPr>
        <p:txBody>
          <a:bodyPr/>
          <a:lstStyle/>
          <a:p>
            <a:fld id="{4D2D2668-A433-4A99-8553-4078088ECCCE}" type="slidenum">
              <a:rPr lang="en-US" smtClean="0"/>
              <a:pPr/>
              <a:t>9</a:t>
            </a:fld>
            <a:endParaRPr lang="en-US" smtClean="0"/>
          </a:p>
        </p:txBody>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1730" name="1 - Θέση εικόνας διαφάνειας"/>
          <p:cNvSpPr>
            <a:spLocks noGrp="1" noRot="1" noChangeAspect="1" noTextEdit="1"/>
          </p:cNvSpPr>
          <p:nvPr>
            <p:ph type="sldImg"/>
          </p:nvPr>
        </p:nvSpPr>
        <p:spPr>
          <a:ln/>
        </p:spPr>
      </p:sp>
      <p:sp>
        <p:nvSpPr>
          <p:cNvPr id="201731" name="2 - Θέση σημειώσεων"/>
          <p:cNvSpPr>
            <a:spLocks noGrp="1"/>
          </p:cNvSpPr>
          <p:nvPr>
            <p:ph type="body" idx="1"/>
          </p:nvPr>
        </p:nvSpPr>
        <p:spPr>
          <a:noFill/>
          <a:ln/>
        </p:spPr>
        <p:txBody>
          <a:bodyPr/>
          <a:lstStyle/>
          <a:p>
            <a:endParaRPr lang="el-GR" smtClean="0"/>
          </a:p>
        </p:txBody>
      </p:sp>
      <p:sp>
        <p:nvSpPr>
          <p:cNvPr id="201732" name="3 - Θέση αριθμού διαφάνειας"/>
          <p:cNvSpPr>
            <a:spLocks noGrp="1"/>
          </p:cNvSpPr>
          <p:nvPr>
            <p:ph type="sldNum" sz="quarter" idx="5"/>
          </p:nvPr>
        </p:nvSpPr>
        <p:spPr>
          <a:noFill/>
        </p:spPr>
        <p:txBody>
          <a:bodyPr/>
          <a:lstStyle/>
          <a:p>
            <a:fld id="{2757D2B6-161E-4D94-9363-F616835EE5D9}" type="slidenum">
              <a:rPr lang="en-US" smtClean="0"/>
              <a:pPr/>
              <a:t>90</a:t>
            </a:fld>
            <a:endParaRPr lang="en-US" smtClean="0"/>
          </a:p>
        </p:txBody>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2754" name="Rectangle 7"/>
          <p:cNvSpPr>
            <a:spLocks noGrp="1" noChangeArrowheads="1"/>
          </p:cNvSpPr>
          <p:nvPr>
            <p:ph type="sldNum" sz="quarter" idx="5"/>
          </p:nvPr>
        </p:nvSpPr>
        <p:spPr>
          <a:noFill/>
        </p:spPr>
        <p:txBody>
          <a:bodyPr/>
          <a:lstStyle/>
          <a:p>
            <a:fld id="{8C54AA2F-7D51-48F0-90BF-8319E4C1D946}" type="slidenum">
              <a:rPr lang="en-US" smtClean="0"/>
              <a:pPr/>
              <a:t>91</a:t>
            </a:fld>
            <a:endParaRPr lang="en-US" smtClean="0"/>
          </a:p>
        </p:txBody>
      </p:sp>
      <p:sp>
        <p:nvSpPr>
          <p:cNvPr id="202755" name="Rectangle 2"/>
          <p:cNvSpPr>
            <a:spLocks noGrp="1" noRot="1" noChangeAspect="1" noChangeArrowheads="1" noTextEdit="1"/>
          </p:cNvSpPr>
          <p:nvPr>
            <p:ph type="sldImg"/>
          </p:nvPr>
        </p:nvSpPr>
        <p:spPr>
          <a:ln/>
        </p:spPr>
      </p:sp>
      <p:sp>
        <p:nvSpPr>
          <p:cNvPr id="202756" name="Rectangle 3"/>
          <p:cNvSpPr>
            <a:spLocks noGrp="1" noChangeArrowheads="1"/>
          </p:cNvSpPr>
          <p:nvPr>
            <p:ph type="body" idx="1"/>
          </p:nvPr>
        </p:nvSpPr>
        <p:spPr>
          <a:noFill/>
          <a:ln/>
        </p:spPr>
        <p:txBody>
          <a:bodyPr/>
          <a:lstStyle/>
          <a:p>
            <a:pPr eaLnBrk="1" hangingPunct="1"/>
            <a:endParaRPr lang="es-MX" smtClean="0"/>
          </a:p>
        </p:txBody>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3778" name="Rectangle 7"/>
          <p:cNvSpPr>
            <a:spLocks noGrp="1" noChangeArrowheads="1"/>
          </p:cNvSpPr>
          <p:nvPr>
            <p:ph type="sldNum" sz="quarter" idx="5"/>
          </p:nvPr>
        </p:nvSpPr>
        <p:spPr>
          <a:noFill/>
        </p:spPr>
        <p:txBody>
          <a:bodyPr/>
          <a:lstStyle/>
          <a:p>
            <a:fld id="{84CAABAE-5F0F-40F5-A474-323D0BD5C986}" type="slidenum">
              <a:rPr lang="en-US" smtClean="0"/>
              <a:pPr/>
              <a:t>92</a:t>
            </a:fld>
            <a:endParaRPr lang="en-US" smtClean="0"/>
          </a:p>
        </p:txBody>
      </p:sp>
      <p:sp>
        <p:nvSpPr>
          <p:cNvPr id="203779" name="Rectangle 2"/>
          <p:cNvSpPr>
            <a:spLocks noGrp="1" noRot="1" noChangeAspect="1" noChangeArrowheads="1" noTextEdit="1"/>
          </p:cNvSpPr>
          <p:nvPr>
            <p:ph type="sldImg"/>
          </p:nvPr>
        </p:nvSpPr>
        <p:spPr>
          <a:ln/>
        </p:spPr>
      </p:sp>
      <p:sp>
        <p:nvSpPr>
          <p:cNvPr id="203780" name="Rectangle 3"/>
          <p:cNvSpPr>
            <a:spLocks noGrp="1" noChangeArrowheads="1"/>
          </p:cNvSpPr>
          <p:nvPr>
            <p:ph type="body" idx="1"/>
          </p:nvPr>
        </p:nvSpPr>
        <p:spPr>
          <a:noFill/>
          <a:ln/>
        </p:spPr>
        <p:txBody>
          <a:bodyPr/>
          <a:lstStyle/>
          <a:p>
            <a:pPr eaLnBrk="1" hangingPunct="1"/>
            <a:endParaRPr lang="es-MX" smtClean="0"/>
          </a:p>
        </p:txBody>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02" name="Rectangle 7"/>
          <p:cNvSpPr>
            <a:spLocks noGrp="1" noChangeArrowheads="1"/>
          </p:cNvSpPr>
          <p:nvPr>
            <p:ph type="sldNum" sz="quarter" idx="5"/>
          </p:nvPr>
        </p:nvSpPr>
        <p:spPr>
          <a:noFill/>
        </p:spPr>
        <p:txBody>
          <a:bodyPr/>
          <a:lstStyle/>
          <a:p>
            <a:fld id="{22F9A05B-8A20-4E8A-A9DF-F96ECB01D0D7}" type="slidenum">
              <a:rPr lang="en-US" smtClean="0"/>
              <a:pPr/>
              <a:t>93</a:t>
            </a:fld>
            <a:endParaRPr lang="en-US" smtClean="0"/>
          </a:p>
        </p:txBody>
      </p:sp>
      <p:sp>
        <p:nvSpPr>
          <p:cNvPr id="204803" name="Rectangle 2"/>
          <p:cNvSpPr>
            <a:spLocks noGrp="1" noRot="1" noChangeAspect="1" noChangeArrowheads="1" noTextEdit="1"/>
          </p:cNvSpPr>
          <p:nvPr>
            <p:ph type="sldImg"/>
          </p:nvPr>
        </p:nvSpPr>
        <p:spPr>
          <a:ln/>
        </p:spPr>
      </p:sp>
      <p:sp>
        <p:nvSpPr>
          <p:cNvPr id="204804" name="Rectangle 3"/>
          <p:cNvSpPr>
            <a:spLocks noGrp="1" noChangeArrowheads="1"/>
          </p:cNvSpPr>
          <p:nvPr>
            <p:ph type="body" idx="1"/>
          </p:nvPr>
        </p:nvSpPr>
        <p:spPr>
          <a:noFill/>
          <a:ln/>
        </p:spPr>
        <p:txBody>
          <a:bodyPr/>
          <a:lstStyle/>
          <a:p>
            <a:pPr eaLnBrk="1" hangingPunct="1"/>
            <a:endParaRPr lang="es-MX" smtClean="0"/>
          </a:p>
        </p:txBody>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5826" name="1 - Θέση εικόνας διαφάνειας"/>
          <p:cNvSpPr>
            <a:spLocks noGrp="1" noRot="1" noChangeAspect="1" noTextEdit="1"/>
          </p:cNvSpPr>
          <p:nvPr>
            <p:ph type="sldImg"/>
          </p:nvPr>
        </p:nvSpPr>
        <p:spPr>
          <a:ln/>
        </p:spPr>
      </p:sp>
      <p:sp>
        <p:nvSpPr>
          <p:cNvPr id="205827" name="2 - Θέση σημειώσεων"/>
          <p:cNvSpPr>
            <a:spLocks noGrp="1"/>
          </p:cNvSpPr>
          <p:nvPr>
            <p:ph type="body" idx="1"/>
          </p:nvPr>
        </p:nvSpPr>
        <p:spPr>
          <a:noFill/>
          <a:ln/>
        </p:spPr>
        <p:txBody>
          <a:bodyPr/>
          <a:lstStyle/>
          <a:p>
            <a:endParaRPr lang="el-GR" smtClean="0"/>
          </a:p>
        </p:txBody>
      </p:sp>
      <p:sp>
        <p:nvSpPr>
          <p:cNvPr id="205828" name="3 - Θέση αριθμού διαφάνειας"/>
          <p:cNvSpPr>
            <a:spLocks noGrp="1"/>
          </p:cNvSpPr>
          <p:nvPr>
            <p:ph type="sldNum" sz="quarter" idx="5"/>
          </p:nvPr>
        </p:nvSpPr>
        <p:spPr>
          <a:noFill/>
        </p:spPr>
        <p:txBody>
          <a:bodyPr/>
          <a:lstStyle/>
          <a:p>
            <a:fld id="{D1B38E57-A1A4-4445-9ECB-541BC8EDD15F}" type="slidenum">
              <a:rPr lang="en-US" smtClean="0"/>
              <a:pPr/>
              <a:t>94</a:t>
            </a:fld>
            <a:endParaRPr lang="en-US" smtClean="0"/>
          </a:p>
        </p:txBody>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6850" name="1 - Θέση εικόνας διαφάνειας"/>
          <p:cNvSpPr>
            <a:spLocks noGrp="1" noRot="1" noChangeAspect="1" noTextEdit="1"/>
          </p:cNvSpPr>
          <p:nvPr>
            <p:ph type="sldImg"/>
          </p:nvPr>
        </p:nvSpPr>
        <p:spPr>
          <a:ln/>
        </p:spPr>
      </p:sp>
      <p:sp>
        <p:nvSpPr>
          <p:cNvPr id="206851" name="2 - Θέση σημειώσεων"/>
          <p:cNvSpPr>
            <a:spLocks noGrp="1"/>
          </p:cNvSpPr>
          <p:nvPr>
            <p:ph type="body" idx="1"/>
          </p:nvPr>
        </p:nvSpPr>
        <p:spPr>
          <a:noFill/>
          <a:ln/>
        </p:spPr>
        <p:txBody>
          <a:bodyPr/>
          <a:lstStyle/>
          <a:p>
            <a:endParaRPr lang="el-GR" smtClean="0"/>
          </a:p>
        </p:txBody>
      </p:sp>
      <p:sp>
        <p:nvSpPr>
          <p:cNvPr id="206852" name="3 - Θέση αριθμού διαφάνειας"/>
          <p:cNvSpPr>
            <a:spLocks noGrp="1"/>
          </p:cNvSpPr>
          <p:nvPr>
            <p:ph type="sldNum" sz="quarter" idx="5"/>
          </p:nvPr>
        </p:nvSpPr>
        <p:spPr>
          <a:noFill/>
        </p:spPr>
        <p:txBody>
          <a:bodyPr/>
          <a:lstStyle/>
          <a:p>
            <a:fld id="{D34E0500-9131-44ED-A1E7-56A4BF782E82}" type="slidenum">
              <a:rPr lang="en-US" smtClean="0"/>
              <a:pPr/>
              <a:t>95</a:t>
            </a:fld>
            <a:endParaRPr lang="en-US" smtClean="0"/>
          </a:p>
        </p:txBody>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7874" name="1 - Θέση εικόνας διαφάνειας"/>
          <p:cNvSpPr>
            <a:spLocks noGrp="1" noRot="1" noChangeAspect="1" noTextEdit="1"/>
          </p:cNvSpPr>
          <p:nvPr>
            <p:ph type="sldImg"/>
          </p:nvPr>
        </p:nvSpPr>
        <p:spPr>
          <a:ln/>
        </p:spPr>
      </p:sp>
      <p:sp>
        <p:nvSpPr>
          <p:cNvPr id="207875" name="2 - Θέση σημειώσεων"/>
          <p:cNvSpPr>
            <a:spLocks noGrp="1"/>
          </p:cNvSpPr>
          <p:nvPr>
            <p:ph type="body" idx="1"/>
          </p:nvPr>
        </p:nvSpPr>
        <p:spPr>
          <a:noFill/>
          <a:ln/>
        </p:spPr>
        <p:txBody>
          <a:bodyPr/>
          <a:lstStyle/>
          <a:p>
            <a:endParaRPr lang="el-GR" smtClean="0"/>
          </a:p>
        </p:txBody>
      </p:sp>
      <p:sp>
        <p:nvSpPr>
          <p:cNvPr id="207876" name="3 - Θέση αριθμού διαφάνειας"/>
          <p:cNvSpPr>
            <a:spLocks noGrp="1"/>
          </p:cNvSpPr>
          <p:nvPr>
            <p:ph type="sldNum" sz="quarter" idx="5"/>
          </p:nvPr>
        </p:nvSpPr>
        <p:spPr>
          <a:noFill/>
        </p:spPr>
        <p:txBody>
          <a:bodyPr/>
          <a:lstStyle/>
          <a:p>
            <a:fld id="{7D7F1A2F-F63F-4D42-9A56-4FFB6364002C}" type="slidenum">
              <a:rPr lang="en-US" smtClean="0"/>
              <a:pPr/>
              <a:t>96</a:t>
            </a:fld>
            <a:endParaRPr lang="en-US" smtClean="0"/>
          </a:p>
        </p:txBody>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8898" name="Rectangle 7"/>
          <p:cNvSpPr>
            <a:spLocks noGrp="1" noChangeArrowheads="1"/>
          </p:cNvSpPr>
          <p:nvPr>
            <p:ph type="sldNum" sz="quarter" idx="5"/>
          </p:nvPr>
        </p:nvSpPr>
        <p:spPr>
          <a:noFill/>
        </p:spPr>
        <p:txBody>
          <a:bodyPr/>
          <a:lstStyle/>
          <a:p>
            <a:fld id="{3B69594C-8AD2-402A-8C96-080C370501B8}" type="slidenum">
              <a:rPr lang="en-US" smtClean="0"/>
              <a:pPr/>
              <a:t>97</a:t>
            </a:fld>
            <a:endParaRPr lang="en-US" smtClean="0"/>
          </a:p>
        </p:txBody>
      </p:sp>
      <p:sp>
        <p:nvSpPr>
          <p:cNvPr id="208899" name="Rectangle 2"/>
          <p:cNvSpPr>
            <a:spLocks noGrp="1" noRot="1" noChangeAspect="1" noChangeArrowheads="1" noTextEdit="1"/>
          </p:cNvSpPr>
          <p:nvPr>
            <p:ph type="sldImg"/>
          </p:nvPr>
        </p:nvSpPr>
        <p:spPr>
          <a:ln/>
        </p:spPr>
      </p:sp>
      <p:sp>
        <p:nvSpPr>
          <p:cNvPr id="208900" name="Rectangle 3"/>
          <p:cNvSpPr>
            <a:spLocks noGrp="1" noChangeArrowheads="1"/>
          </p:cNvSpPr>
          <p:nvPr>
            <p:ph type="body" idx="1"/>
          </p:nvPr>
        </p:nvSpPr>
        <p:spPr>
          <a:noFill/>
          <a:ln/>
        </p:spPr>
        <p:txBody>
          <a:bodyPr/>
          <a:lstStyle/>
          <a:p>
            <a:pPr eaLnBrk="1" hangingPunct="1"/>
            <a:endParaRPr lang="es-MX" smtClean="0"/>
          </a:p>
        </p:txBody>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9922" name="1 - Θέση εικόνας διαφάνειας"/>
          <p:cNvSpPr>
            <a:spLocks noGrp="1" noRot="1" noChangeAspect="1" noTextEdit="1"/>
          </p:cNvSpPr>
          <p:nvPr>
            <p:ph type="sldImg"/>
          </p:nvPr>
        </p:nvSpPr>
        <p:spPr>
          <a:ln/>
        </p:spPr>
      </p:sp>
      <p:sp>
        <p:nvSpPr>
          <p:cNvPr id="209923" name="2 - Θέση σημειώσεων"/>
          <p:cNvSpPr>
            <a:spLocks noGrp="1"/>
          </p:cNvSpPr>
          <p:nvPr>
            <p:ph type="body" idx="1"/>
          </p:nvPr>
        </p:nvSpPr>
        <p:spPr>
          <a:noFill/>
          <a:ln/>
        </p:spPr>
        <p:txBody>
          <a:bodyPr/>
          <a:lstStyle/>
          <a:p>
            <a:endParaRPr lang="el-GR" smtClean="0"/>
          </a:p>
        </p:txBody>
      </p:sp>
      <p:sp>
        <p:nvSpPr>
          <p:cNvPr id="209924" name="3 - Θέση αριθμού διαφάνειας"/>
          <p:cNvSpPr>
            <a:spLocks noGrp="1"/>
          </p:cNvSpPr>
          <p:nvPr>
            <p:ph type="sldNum" sz="quarter" idx="5"/>
          </p:nvPr>
        </p:nvSpPr>
        <p:spPr>
          <a:noFill/>
        </p:spPr>
        <p:txBody>
          <a:bodyPr/>
          <a:lstStyle/>
          <a:p>
            <a:fld id="{13B2F135-BA44-482D-8AD9-B64C921A7D34}" type="slidenum">
              <a:rPr lang="en-US" smtClean="0"/>
              <a:pPr/>
              <a:t>98</a:t>
            </a:fld>
            <a:endParaRPr lang="en-US" smtClean="0"/>
          </a:p>
        </p:txBody>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0946" name="1 - Θέση εικόνας διαφάνειας"/>
          <p:cNvSpPr>
            <a:spLocks noGrp="1" noRot="1" noChangeAspect="1" noTextEdit="1"/>
          </p:cNvSpPr>
          <p:nvPr>
            <p:ph type="sldImg"/>
          </p:nvPr>
        </p:nvSpPr>
        <p:spPr>
          <a:ln/>
        </p:spPr>
      </p:sp>
      <p:sp>
        <p:nvSpPr>
          <p:cNvPr id="210947" name="2 - Θέση σημειώσεων"/>
          <p:cNvSpPr>
            <a:spLocks noGrp="1"/>
          </p:cNvSpPr>
          <p:nvPr>
            <p:ph type="body" idx="1"/>
          </p:nvPr>
        </p:nvSpPr>
        <p:spPr>
          <a:noFill/>
          <a:ln/>
        </p:spPr>
        <p:txBody>
          <a:bodyPr/>
          <a:lstStyle/>
          <a:p>
            <a:endParaRPr lang="el-GR" smtClean="0"/>
          </a:p>
        </p:txBody>
      </p:sp>
      <p:sp>
        <p:nvSpPr>
          <p:cNvPr id="210948" name="3 - Θέση αριθμού διαφάνειας"/>
          <p:cNvSpPr>
            <a:spLocks noGrp="1"/>
          </p:cNvSpPr>
          <p:nvPr>
            <p:ph type="sldNum" sz="quarter" idx="5"/>
          </p:nvPr>
        </p:nvSpPr>
        <p:spPr>
          <a:noFill/>
        </p:spPr>
        <p:txBody>
          <a:bodyPr/>
          <a:lstStyle/>
          <a:p>
            <a:fld id="{04C2867F-D500-4C15-84C2-109EA7840F44}" type="slidenum">
              <a:rPr lang="en-US" smtClean="0"/>
              <a:pPr/>
              <a:t>99</a:t>
            </a:fld>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itle" preserve="1">
  <p:cSld name="Διαφάνεια τίτλου">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l-GR">
                  <a:effectLst>
                    <a:outerShdw blurRad="38100" dist="38100" dir="2700000" algn="tl">
                      <a:srgbClr val="000000">
                        <a:alpha val="43137"/>
                      </a:srgbClr>
                    </a:outerShdw>
                  </a:effectLst>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l-GR">
                  <a:effectLst>
                    <a:outerShdw blurRad="38100" dist="38100" dir="2700000" algn="tl">
                      <a:srgbClr val="000000">
                        <a:alpha val="43137"/>
                      </a:srgbClr>
                    </a:outerShdw>
                  </a:effectLst>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l-GR">
                  <a:effectLst>
                    <a:outerShdw blurRad="38100" dist="38100" dir="2700000" algn="tl">
                      <a:srgbClr val="000000">
                        <a:alpha val="43137"/>
                      </a:srgbClr>
                    </a:outerShdw>
                  </a:effectLst>
                </a:endParaRPr>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defRPr/>
                </a:pPr>
                <a:endParaRPr lang="el-GR">
                  <a:effectLst>
                    <a:outerShdw blurRad="38100" dist="38100" dir="2700000" algn="tl">
                      <a:srgbClr val="000000">
                        <a:alpha val="43137"/>
                      </a:srgbClr>
                    </a:outerShdw>
                  </a:effectLst>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l-GR">
                  <a:effectLst>
                    <a:outerShdw blurRad="38100" dist="38100" dir="2700000" algn="tl">
                      <a:srgbClr val="000000">
                        <a:alpha val="43137"/>
                      </a:srgbClr>
                    </a:outerShdw>
                  </a:effectLst>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l-GR">
                <a:effectLst>
                  <a:outerShdw blurRad="38100" dist="38100" dir="2700000" algn="tl">
                    <a:srgbClr val="000000">
                      <a:alpha val="43137"/>
                    </a:srgbClr>
                  </a:outerShdw>
                </a:effectLst>
              </a:endParaRPr>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l-GR">
                <a:effectLst>
                  <a:outerShdw blurRad="38100" dist="38100" dir="2700000" algn="tl">
                    <a:srgbClr val="000000">
                      <a:alpha val="43137"/>
                    </a:srgbClr>
                  </a:outerShdw>
                </a:effectLst>
              </a:endParaRPr>
            </a:p>
          </p:txBody>
        </p:sp>
      </p:grpSp>
      <p:sp>
        <p:nvSpPr>
          <p:cNvPr id="5131"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5132"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909CFA43-AE40-4AFB-9AD4-378ED5FA3A34}"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81A82ABC-94C1-455A-AF60-3B902C898EBD}"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38"/>
            <a:ext cx="2057400" cy="5851525"/>
          </a:xfrm>
        </p:spPr>
        <p:txBody>
          <a:bodyPr vert="eaVert"/>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a:xfrm>
            <a:off x="457200" y="274638"/>
            <a:ext cx="6019800" cy="5851525"/>
          </a:xfrm>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7FAEDA91-E2B4-408A-AE32-196B369FE055}"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Only" preserve="1">
  <p:cSld name="Αντικείμενο">
    <p:spTree>
      <p:nvGrpSpPr>
        <p:cNvPr id="1" name=""/>
        <p:cNvGrpSpPr/>
        <p:nvPr/>
      </p:nvGrpSpPr>
      <p:grpSpPr>
        <a:xfrm>
          <a:off x="0" y="0"/>
          <a:ext cx="0" cy="0"/>
          <a:chOff x="0" y="0"/>
          <a:chExt cx="0" cy="0"/>
        </a:xfrm>
      </p:grpSpPr>
      <p:sp>
        <p:nvSpPr>
          <p:cNvPr id="2" name="1 - Θέση περιεχομένου"/>
          <p:cNvSpPr>
            <a:spLocks noGrp="1"/>
          </p:cNvSpPr>
          <p:nvPr>
            <p:ph/>
          </p:nvPr>
        </p:nvSpPr>
        <p:spPr>
          <a:xfrm>
            <a:off x="457200" y="274638"/>
            <a:ext cx="8229600" cy="5851525"/>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37D3CA84-2B7B-4B42-B7FA-E5872E890613}" type="slidenum">
              <a:rPr lang="en-US"/>
              <a:pPr>
                <a:defRPr/>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Obj" preserve="1">
  <p:cSld name="Τίτλος, Κείμενο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1143000"/>
          </a:xfrm>
        </p:spPr>
        <p:txBody>
          <a:bodyPr/>
          <a:lstStyle/>
          <a:p>
            <a:r>
              <a:rPr lang="el-GR" smtClean="0"/>
              <a:t>Kλικ για επεξεργασία του τίτλου</a:t>
            </a:r>
            <a:endParaRPr lang="el-GR"/>
          </a:p>
        </p:txBody>
      </p:sp>
      <p:sp>
        <p:nvSpPr>
          <p:cNvPr id="3" name="2 - Θέση κειμένου"/>
          <p:cNvSpPr>
            <a:spLocks noGrp="1"/>
          </p:cNvSpPr>
          <p:nvPr>
            <p:ph type="body" sz="half" idx="1"/>
          </p:nvPr>
        </p:nvSpPr>
        <p:spPr>
          <a:xfrm>
            <a:off x="457200" y="1600200"/>
            <a:ext cx="4038600" cy="4525963"/>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4648200" y="1600200"/>
            <a:ext cx="4038600" cy="4525963"/>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BB6C1BAD-2D28-4178-8DAE-832DFBF747F1}"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AndTwoObj" preserve="1">
  <p:cSld name="Τίτλος, Αντικείμενο και 2 Αντικείμεν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1143000"/>
          </a:xfrm>
        </p:spPr>
        <p:txBody>
          <a:bodyPr/>
          <a:lstStyle/>
          <a:p>
            <a:r>
              <a:rPr lang="el-GR" smtClean="0"/>
              <a:t>Kλικ για επεξεργασία του τίτλου</a:t>
            </a:r>
            <a:endParaRPr lang="el-GR"/>
          </a:p>
        </p:txBody>
      </p:sp>
      <p:sp>
        <p:nvSpPr>
          <p:cNvPr id="3" name="2 - Θέση περιεχομένου"/>
          <p:cNvSpPr>
            <a:spLocks noGrp="1"/>
          </p:cNvSpPr>
          <p:nvPr>
            <p:ph sz="half" idx="1"/>
          </p:nvPr>
        </p:nvSpPr>
        <p:spPr>
          <a:xfrm>
            <a:off x="457200" y="1600200"/>
            <a:ext cx="4038600" cy="4525963"/>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quarter" idx="2"/>
          </p:nvPr>
        </p:nvSpPr>
        <p:spPr>
          <a:xfrm>
            <a:off x="4648200" y="1600200"/>
            <a:ext cx="4038600" cy="2185988"/>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περιεχομένου"/>
          <p:cNvSpPr>
            <a:spLocks noGrp="1"/>
          </p:cNvSpPr>
          <p:nvPr>
            <p:ph sz="quarter" idx="3"/>
          </p:nvPr>
        </p:nvSpPr>
        <p:spPr>
          <a:xfrm>
            <a:off x="4648200" y="3938588"/>
            <a:ext cx="4038600" cy="2187575"/>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Rectangle 2"/>
          <p:cNvSpPr>
            <a:spLocks noGrp="1" noChangeArrowheads="1"/>
          </p:cNvSpPr>
          <p:nvPr>
            <p:ph type="dt" sz="half" idx="10"/>
          </p:nvPr>
        </p:nvSpPr>
        <p:spPr>
          <a:ln/>
        </p:spPr>
        <p:txBody>
          <a:bodyPr/>
          <a:lstStyle>
            <a:lvl1pPr>
              <a:defRPr/>
            </a:lvl1pPr>
          </a:lstStyle>
          <a:p>
            <a:pPr>
              <a:defRPr/>
            </a:pPr>
            <a:endParaRPr lang="en-US"/>
          </a:p>
        </p:txBody>
      </p:sp>
      <p:sp>
        <p:nvSpPr>
          <p:cNvPr id="7" name="Rectangle 3"/>
          <p:cNvSpPr>
            <a:spLocks noGrp="1" noChangeArrowheads="1"/>
          </p:cNvSpPr>
          <p:nvPr>
            <p:ph type="sldNum" sz="quarter" idx="11"/>
          </p:nvPr>
        </p:nvSpPr>
        <p:spPr>
          <a:ln/>
        </p:spPr>
        <p:txBody>
          <a:bodyPr/>
          <a:lstStyle>
            <a:lvl1pPr>
              <a:defRPr/>
            </a:lvl1pPr>
          </a:lstStyle>
          <a:p>
            <a:pPr>
              <a:defRPr/>
            </a:pPr>
            <a:fld id="{2AAEF750-E248-42C4-8519-68A20159C894}" type="slidenum">
              <a:rPr lang="en-US"/>
              <a:pPr>
                <a:defRPr/>
              </a:pPr>
              <a:t>‹#›</a:t>
            </a:fld>
            <a:endParaRPr lang="en-US"/>
          </a:p>
        </p:txBody>
      </p:sp>
      <p:sp>
        <p:nvSpPr>
          <p:cNvPr id="8" name="Rectangle 14"/>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TwoObj" preserve="1">
  <p:cSld name="Τίτλος, Κείμενο και 2 Αντικείμεν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1143000"/>
          </a:xfrm>
        </p:spPr>
        <p:txBody>
          <a:bodyPr/>
          <a:lstStyle/>
          <a:p>
            <a:r>
              <a:rPr lang="el-GR" smtClean="0"/>
              <a:t>Kλικ για επεξεργασία του τίτλου</a:t>
            </a:r>
            <a:endParaRPr lang="el-GR"/>
          </a:p>
        </p:txBody>
      </p:sp>
      <p:sp>
        <p:nvSpPr>
          <p:cNvPr id="3" name="2 - Θέση κειμένου"/>
          <p:cNvSpPr>
            <a:spLocks noGrp="1"/>
          </p:cNvSpPr>
          <p:nvPr>
            <p:ph type="body" sz="half" idx="1"/>
          </p:nvPr>
        </p:nvSpPr>
        <p:spPr>
          <a:xfrm>
            <a:off x="457200" y="1600200"/>
            <a:ext cx="4038600" cy="4525963"/>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quarter" idx="2"/>
          </p:nvPr>
        </p:nvSpPr>
        <p:spPr>
          <a:xfrm>
            <a:off x="4648200" y="1600200"/>
            <a:ext cx="4038600" cy="2185988"/>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περιεχομένου"/>
          <p:cNvSpPr>
            <a:spLocks noGrp="1"/>
          </p:cNvSpPr>
          <p:nvPr>
            <p:ph sz="quarter" idx="3"/>
          </p:nvPr>
        </p:nvSpPr>
        <p:spPr>
          <a:xfrm>
            <a:off x="4648200" y="3938588"/>
            <a:ext cx="4038600" cy="2187575"/>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Rectangle 2"/>
          <p:cNvSpPr>
            <a:spLocks noGrp="1" noChangeArrowheads="1"/>
          </p:cNvSpPr>
          <p:nvPr>
            <p:ph type="dt" sz="half" idx="10"/>
          </p:nvPr>
        </p:nvSpPr>
        <p:spPr>
          <a:ln/>
        </p:spPr>
        <p:txBody>
          <a:bodyPr/>
          <a:lstStyle>
            <a:lvl1pPr>
              <a:defRPr/>
            </a:lvl1pPr>
          </a:lstStyle>
          <a:p>
            <a:pPr>
              <a:defRPr/>
            </a:pPr>
            <a:endParaRPr lang="en-US"/>
          </a:p>
        </p:txBody>
      </p:sp>
      <p:sp>
        <p:nvSpPr>
          <p:cNvPr id="7" name="Rectangle 3"/>
          <p:cNvSpPr>
            <a:spLocks noGrp="1" noChangeArrowheads="1"/>
          </p:cNvSpPr>
          <p:nvPr>
            <p:ph type="sldNum" sz="quarter" idx="11"/>
          </p:nvPr>
        </p:nvSpPr>
        <p:spPr>
          <a:ln/>
        </p:spPr>
        <p:txBody>
          <a:bodyPr/>
          <a:lstStyle>
            <a:lvl1pPr>
              <a:defRPr/>
            </a:lvl1pPr>
          </a:lstStyle>
          <a:p>
            <a:pPr>
              <a:defRPr/>
            </a:pPr>
            <a:fld id="{263BB23C-CA17-4E0B-AA49-80F27764F095}" type="slidenum">
              <a:rPr lang="en-US"/>
              <a:pPr>
                <a:defRPr/>
              </a:pPr>
              <a:t>‹#›</a:t>
            </a:fld>
            <a:endParaRPr lang="en-US"/>
          </a:p>
        </p:txBody>
      </p:sp>
      <p:sp>
        <p:nvSpPr>
          <p:cNvPr id="8" name="Rectangle 14"/>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fourObj" preserve="1">
  <p:cSld name="Τίτλος και 4 Αντικείμενα">
    <p:spTree>
      <p:nvGrpSpPr>
        <p:cNvPr id="1" name=""/>
        <p:cNvGrpSpPr/>
        <p:nvPr/>
      </p:nvGrpSpPr>
      <p:grpSpPr>
        <a:xfrm>
          <a:off x="0" y="0"/>
          <a:ext cx="0" cy="0"/>
          <a:chOff x="0" y="0"/>
          <a:chExt cx="0" cy="0"/>
        </a:xfrm>
      </p:grpSpPr>
      <p:sp>
        <p:nvSpPr>
          <p:cNvPr id="2" name="1 - Τίτλος"/>
          <p:cNvSpPr>
            <a:spLocks noGrp="1"/>
          </p:cNvSpPr>
          <p:nvPr>
            <p:ph type="title" sz="quarter"/>
          </p:nvPr>
        </p:nvSpPr>
        <p:spPr>
          <a:xfrm>
            <a:off x="457200" y="274638"/>
            <a:ext cx="8229600" cy="1143000"/>
          </a:xfrm>
        </p:spPr>
        <p:txBody>
          <a:bodyPr/>
          <a:lstStyle/>
          <a:p>
            <a:r>
              <a:rPr lang="el-GR" smtClean="0"/>
              <a:t>Kλικ για επεξεργασία του τίτλου</a:t>
            </a:r>
            <a:endParaRPr lang="el-GR"/>
          </a:p>
        </p:txBody>
      </p:sp>
      <p:sp>
        <p:nvSpPr>
          <p:cNvPr id="3" name="2 - Θέση περιεχομένου"/>
          <p:cNvSpPr>
            <a:spLocks noGrp="1"/>
          </p:cNvSpPr>
          <p:nvPr>
            <p:ph sz="quarter" idx="1"/>
          </p:nvPr>
        </p:nvSpPr>
        <p:spPr>
          <a:xfrm>
            <a:off x="457200" y="1600200"/>
            <a:ext cx="4038600" cy="2185988"/>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quarter" idx="2"/>
          </p:nvPr>
        </p:nvSpPr>
        <p:spPr>
          <a:xfrm>
            <a:off x="4648200" y="1600200"/>
            <a:ext cx="4038600" cy="2185988"/>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περιεχομένου"/>
          <p:cNvSpPr>
            <a:spLocks noGrp="1"/>
          </p:cNvSpPr>
          <p:nvPr>
            <p:ph sz="quarter" idx="3"/>
          </p:nvPr>
        </p:nvSpPr>
        <p:spPr>
          <a:xfrm>
            <a:off x="457200" y="3938588"/>
            <a:ext cx="4038600" cy="2187575"/>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5 - Θέση περιεχομένου"/>
          <p:cNvSpPr>
            <a:spLocks noGrp="1"/>
          </p:cNvSpPr>
          <p:nvPr>
            <p:ph sz="quarter" idx="4"/>
          </p:nvPr>
        </p:nvSpPr>
        <p:spPr>
          <a:xfrm>
            <a:off x="4648200" y="3938588"/>
            <a:ext cx="4038600" cy="2187575"/>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Rectangle 2"/>
          <p:cNvSpPr>
            <a:spLocks noGrp="1" noChangeArrowheads="1"/>
          </p:cNvSpPr>
          <p:nvPr>
            <p:ph type="dt" sz="half" idx="10"/>
          </p:nvPr>
        </p:nvSpPr>
        <p:spPr>
          <a:ln/>
        </p:spPr>
        <p:txBody>
          <a:bodyPr/>
          <a:lstStyle>
            <a:lvl1pPr>
              <a:defRPr/>
            </a:lvl1pPr>
          </a:lstStyle>
          <a:p>
            <a:pPr>
              <a:defRPr/>
            </a:pPr>
            <a:endParaRPr lang="en-US"/>
          </a:p>
        </p:txBody>
      </p:sp>
      <p:sp>
        <p:nvSpPr>
          <p:cNvPr id="8" name="Rectangle 3"/>
          <p:cNvSpPr>
            <a:spLocks noGrp="1" noChangeArrowheads="1"/>
          </p:cNvSpPr>
          <p:nvPr>
            <p:ph type="sldNum" sz="quarter" idx="11"/>
          </p:nvPr>
        </p:nvSpPr>
        <p:spPr>
          <a:ln/>
        </p:spPr>
        <p:txBody>
          <a:bodyPr/>
          <a:lstStyle>
            <a:lvl1pPr>
              <a:defRPr/>
            </a:lvl1pPr>
          </a:lstStyle>
          <a:p>
            <a:pPr>
              <a:defRPr/>
            </a:pPr>
            <a:fld id="{C7D8578D-581D-4A4E-B03D-DC8BE0B13379}" type="slidenum">
              <a:rPr lang="en-US"/>
              <a:pPr>
                <a:defRPr/>
              </a:pPr>
              <a:t>‹#›</a:t>
            </a:fld>
            <a:endParaRPr lang="en-US"/>
          </a:p>
        </p:txBody>
      </p:sp>
      <p:sp>
        <p:nvSpPr>
          <p:cNvPr id="9" name="Rectangle 14"/>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idx="1"/>
          </p:nvPr>
        </p:nvSpPr>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DB0E5F47-05C4-4A0B-A7EF-B5BC718624F5}"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l-GR" smtClean="0"/>
              <a:t>Kλικ για επεξεργασία των στυλ του υποδείγματος</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AD759623-EA0C-4271-8CD7-62417308A458}"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E04F717C-B82F-47FD-A125-D4BAFFC8BCE5}"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Rectangle 2"/>
          <p:cNvSpPr>
            <a:spLocks noGrp="1" noChangeArrowheads="1"/>
          </p:cNvSpPr>
          <p:nvPr>
            <p:ph type="dt" sz="half" idx="10"/>
          </p:nvPr>
        </p:nvSpPr>
        <p:spPr>
          <a:ln/>
        </p:spPr>
        <p:txBody>
          <a:bodyPr/>
          <a:lstStyle>
            <a:lvl1pPr>
              <a:defRPr/>
            </a:lvl1pPr>
          </a:lstStyle>
          <a:p>
            <a:pPr>
              <a:defRPr/>
            </a:pPr>
            <a:endParaRPr lang="en-US"/>
          </a:p>
        </p:txBody>
      </p:sp>
      <p:sp>
        <p:nvSpPr>
          <p:cNvPr id="8" name="Rectangle 3"/>
          <p:cNvSpPr>
            <a:spLocks noGrp="1" noChangeArrowheads="1"/>
          </p:cNvSpPr>
          <p:nvPr>
            <p:ph type="sldNum" sz="quarter" idx="11"/>
          </p:nvPr>
        </p:nvSpPr>
        <p:spPr>
          <a:ln/>
        </p:spPr>
        <p:txBody>
          <a:bodyPr/>
          <a:lstStyle>
            <a:lvl1pPr>
              <a:defRPr/>
            </a:lvl1pPr>
          </a:lstStyle>
          <a:p>
            <a:pPr>
              <a:defRPr/>
            </a:pPr>
            <a:fld id="{C8F3AC27-9BDB-4079-9512-5C6093E3AEEB}" type="slidenum">
              <a:rPr lang="en-US"/>
              <a:pPr>
                <a:defRPr/>
              </a:pPr>
              <a:t>‹#›</a:t>
            </a:fld>
            <a:endParaRPr lang="en-US"/>
          </a:p>
        </p:txBody>
      </p:sp>
      <p:sp>
        <p:nvSpPr>
          <p:cNvPr id="9" name="Rectangle 14"/>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9EF324E6-1A03-4FB0-B08D-11CB0BD8A4DB}" type="slidenum">
              <a:rPr lang="en-US"/>
              <a:pPr>
                <a:defRPr/>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Κενή">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p>
        </p:txBody>
      </p:sp>
      <p:sp>
        <p:nvSpPr>
          <p:cNvPr id="3" name="Rectangle 3"/>
          <p:cNvSpPr>
            <a:spLocks noGrp="1" noChangeArrowheads="1"/>
          </p:cNvSpPr>
          <p:nvPr>
            <p:ph type="sldNum" sz="quarter" idx="11"/>
          </p:nvPr>
        </p:nvSpPr>
        <p:spPr>
          <a:ln/>
        </p:spPr>
        <p:txBody>
          <a:bodyPr/>
          <a:lstStyle>
            <a:lvl1pPr>
              <a:defRPr/>
            </a:lvl1pPr>
          </a:lstStyle>
          <a:p>
            <a:pPr>
              <a:defRPr/>
            </a:pPr>
            <a:fld id="{71DC97E1-93CF-4A46-AB7B-FDAADA8328F5}" type="slidenum">
              <a:rPr lang="en-US"/>
              <a:pPr>
                <a:defRPr/>
              </a:pPr>
              <a:t>‹#›</a:t>
            </a:fld>
            <a:endParaRPr lang="en-US"/>
          </a:p>
        </p:txBody>
      </p:sp>
      <p:sp>
        <p:nvSpPr>
          <p:cNvPr id="4" name="Rectangle 14"/>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smtClean="0"/>
              <a:t>Kλικ για επεξεργασία του τίτλου</a:t>
            </a:r>
            <a:endParaRPr lang="el-G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A481B016-349E-4A40-A649-CE225C4838E3}"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smtClean="0"/>
              <a:t>Kλικ για επεξεργασία του τίτλου</a:t>
            </a:r>
            <a:endParaRPr lang="el-G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smtClean="0"/>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E26D2BFF-F6D1-48FF-9931-026AAEF13AC8}"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spcBef>
                <a:spcPct val="0"/>
              </a:spcBef>
              <a:buClrTx/>
              <a:buSzTx/>
              <a:buFontTx/>
              <a:buNone/>
              <a:defRPr sz="1200" b="0">
                <a:effectLst/>
                <a:latin typeface="Arial" charset="0"/>
              </a:defRPr>
            </a:lvl1pPr>
          </a:lstStyle>
          <a:p>
            <a:pPr>
              <a:defRPr/>
            </a:pPr>
            <a:endParaRPr lang="en-US"/>
          </a:p>
        </p:txBody>
      </p:sp>
      <p:sp>
        <p:nvSpPr>
          <p:cNvPr id="4099"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spcBef>
                <a:spcPct val="0"/>
              </a:spcBef>
              <a:buClrTx/>
              <a:buSzTx/>
              <a:buFontTx/>
              <a:buNone/>
              <a:defRPr sz="1200" b="0">
                <a:effectLst/>
                <a:latin typeface="Arial" charset="0"/>
              </a:defRPr>
            </a:lvl1pPr>
          </a:lstStyle>
          <a:p>
            <a:pPr>
              <a:defRPr/>
            </a:pPr>
            <a:fld id="{349C32C7-0591-478C-A025-A7F00004CF94}" type="slidenum">
              <a:rPr lang="en-US"/>
              <a:pPr>
                <a:defRPr/>
              </a:pPr>
              <a:t>‹#›</a:t>
            </a:fld>
            <a:endParaRPr lang="en-US"/>
          </a:p>
        </p:txBody>
      </p:sp>
      <p:grpSp>
        <p:nvGrpSpPr>
          <p:cNvPr id="1028" name="Group 4"/>
          <p:cNvGrpSpPr>
            <a:grpSpLocks/>
          </p:cNvGrpSpPr>
          <p:nvPr/>
        </p:nvGrpSpPr>
        <p:grpSpPr bwMode="auto">
          <a:xfrm>
            <a:off x="0" y="0"/>
            <a:ext cx="9140825" cy="6850063"/>
            <a:chOff x="0" y="0"/>
            <a:chExt cx="5758" cy="4315"/>
          </a:xfrm>
        </p:grpSpPr>
        <p:grpSp>
          <p:nvGrpSpPr>
            <p:cNvPr id="1032" name="Group 5"/>
            <p:cNvGrpSpPr>
              <a:grpSpLocks/>
            </p:cNvGrpSpPr>
            <p:nvPr userDrawn="1"/>
          </p:nvGrpSpPr>
          <p:grpSpPr bwMode="auto">
            <a:xfrm>
              <a:off x="1728" y="2230"/>
              <a:ext cx="4027" cy="2085"/>
              <a:chOff x="1728" y="2230"/>
              <a:chExt cx="4027" cy="2085"/>
            </a:xfrm>
          </p:grpSpPr>
          <p:sp>
            <p:nvSpPr>
              <p:cNvPr id="4102"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l-GR">
                  <a:effectLst>
                    <a:outerShdw blurRad="38100" dist="38100" dir="2700000" algn="tl">
                      <a:srgbClr val="000000">
                        <a:alpha val="43137"/>
                      </a:srgbClr>
                    </a:outerShdw>
                  </a:effectLst>
                </a:endParaRPr>
              </a:p>
            </p:txBody>
          </p:sp>
          <p:sp>
            <p:nvSpPr>
              <p:cNvPr id="4103"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l-GR">
                  <a:effectLst>
                    <a:outerShdw blurRad="38100" dist="38100" dir="2700000" algn="tl">
                      <a:srgbClr val="000000">
                        <a:alpha val="43137"/>
                      </a:srgbClr>
                    </a:outerShdw>
                  </a:effectLst>
                </a:endParaRPr>
              </a:p>
            </p:txBody>
          </p:sp>
          <p:sp>
            <p:nvSpPr>
              <p:cNvPr id="4104"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l-GR">
                  <a:effectLst>
                    <a:outerShdw blurRad="38100" dist="38100" dir="2700000" algn="tl">
                      <a:srgbClr val="000000">
                        <a:alpha val="43137"/>
                      </a:srgbClr>
                    </a:outerShdw>
                  </a:effectLst>
                </a:endParaRPr>
              </a:p>
            </p:txBody>
          </p:sp>
          <p:sp>
            <p:nvSpPr>
              <p:cNvPr id="4105"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defRPr/>
                </a:pPr>
                <a:endParaRPr lang="el-GR">
                  <a:effectLst>
                    <a:outerShdw blurRad="38100" dist="38100" dir="2700000" algn="tl">
                      <a:srgbClr val="000000">
                        <a:alpha val="43137"/>
                      </a:srgbClr>
                    </a:outerShdw>
                  </a:effectLst>
                </a:endParaRPr>
              </a:p>
            </p:txBody>
          </p:sp>
          <p:sp>
            <p:nvSpPr>
              <p:cNvPr id="4106"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l-GR">
                  <a:effectLst>
                    <a:outerShdw blurRad="38100" dist="38100" dir="2700000" algn="tl">
                      <a:srgbClr val="000000">
                        <a:alpha val="43137"/>
                      </a:srgbClr>
                    </a:outerShdw>
                  </a:effectLst>
                </a:endParaRPr>
              </a:p>
            </p:txBody>
          </p:sp>
        </p:grpSp>
        <p:sp>
          <p:nvSpPr>
            <p:cNvPr id="4107"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l-GR">
                <a:effectLst>
                  <a:outerShdw blurRad="38100" dist="38100" dir="2700000" algn="tl">
                    <a:srgbClr val="000000">
                      <a:alpha val="43137"/>
                    </a:srgbClr>
                  </a:outerShdw>
                </a:effectLst>
              </a:endParaRPr>
            </a:p>
          </p:txBody>
        </p:sp>
        <p:sp>
          <p:nvSpPr>
            <p:cNvPr id="4108"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l-GR">
                <a:effectLst>
                  <a:outerShdw blurRad="38100" dist="38100" dir="2700000" algn="tl">
                    <a:srgbClr val="000000">
                      <a:alpha val="43137"/>
                    </a:srgbClr>
                  </a:outerShdw>
                </a:effectLst>
              </a:endParaRPr>
            </a:p>
          </p:txBody>
        </p:sp>
      </p:grpSp>
      <p:sp>
        <p:nvSpPr>
          <p:cNvPr id="4109"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110"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spcBef>
                <a:spcPct val="0"/>
              </a:spcBef>
              <a:buClrTx/>
              <a:buSzTx/>
              <a:buFontTx/>
              <a:buNone/>
              <a:defRPr sz="1200" b="0">
                <a:effectLst/>
                <a:latin typeface="Arial" charset="0"/>
              </a:defRPr>
            </a:lvl1pPr>
          </a:lstStyle>
          <a:p>
            <a:pPr>
              <a:defRPr/>
            </a:pPr>
            <a:endParaRPr lang="en-US"/>
          </a:p>
        </p:txBody>
      </p:sp>
      <p:sp>
        <p:nvSpPr>
          <p:cNvPr id="4111"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dk2" tx1="lt1" bg2="dk1" tx2="lt2" accent1="accent1" accent2="accent2" accent3="accent3" accent4="accent4" accent5="accent5" accent6="accent6" hlink="hlink" folHlink="folHlink"/>
  <p:sldLayoutIdLst>
    <p:sldLayoutId id="2147483716" r:id="rId1"/>
    <p:sldLayoutId id="2147483715" r:id="rId2"/>
    <p:sldLayoutId id="2147483714" r:id="rId3"/>
    <p:sldLayoutId id="2147483713" r:id="rId4"/>
    <p:sldLayoutId id="2147483712" r:id="rId5"/>
    <p:sldLayoutId id="2147483711" r:id="rId6"/>
    <p:sldLayoutId id="2147483710" r:id="rId7"/>
    <p:sldLayoutId id="2147483709" r:id="rId8"/>
    <p:sldLayoutId id="2147483708" r:id="rId9"/>
    <p:sldLayoutId id="2147483707" r:id="rId10"/>
    <p:sldLayoutId id="2147483706" r:id="rId11"/>
    <p:sldLayoutId id="2147483705" r:id="rId12"/>
    <p:sldLayoutId id="2147483704" r:id="rId13"/>
    <p:sldLayoutId id="2147483703" r:id="rId14"/>
    <p:sldLayoutId id="2147483702" r:id="rId15"/>
    <p:sldLayoutId id="2147483701" r:id="rId16"/>
  </p:sldLayoutIdLst>
  <p:timing>
    <p:tnLst>
      <p:par>
        <p:cTn id="1" dur="indefinite" restart="never" nodeType="tmRoot"/>
      </p:par>
    </p:tnLst>
  </p:timing>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9pPr>
    </p:titleStyle>
    <p:bodyStyle>
      <a:lvl1pPr marL="342900" indent="-342900" algn="l" rtl="0" eaLnBrk="0" fontAlgn="base" hangingPunct="0">
        <a:spcBef>
          <a:spcPct val="20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itchFamily="2" charset="2"/>
        <a:buChar char="n"/>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70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accent2"/>
        </a:buClr>
        <a:buSzPct val="70000"/>
        <a:buFont typeface="Wingdings" pitchFamily="2" charset="2"/>
        <a:buChar char="n"/>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4" Type="http://schemas.openxmlformats.org/officeDocument/2006/relationships/image" Target="../media/image1.png"/><Relationship Id="rId1" Type="http://schemas.openxmlformats.org/officeDocument/2006/relationships/tags" Target="../tags/tag1.xml"/><Relationship Id="rId2"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jpe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0.xml"/><Relationship Id="rId3" Type="http://schemas.openxmlformats.org/officeDocument/2006/relationships/image" Target="../media/image120.gif"/></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1.xml"/><Relationship Id="rId3" Type="http://schemas.openxmlformats.org/officeDocument/2006/relationships/image" Target="../media/image120.gif"/></Relationships>
</file>

<file path=ppt/slides/_rels/slide102.xml.rels><?xml version="1.0" encoding="UTF-8" standalone="yes"?>
<Relationships xmlns="http://schemas.openxmlformats.org/package/2006/relationships"><Relationship Id="rId3" Type="http://schemas.openxmlformats.org/officeDocument/2006/relationships/hyperlink" Target="http://www.imbci.org/" TargetMode="External"/><Relationship Id="rId4" Type="http://schemas.openxmlformats.org/officeDocument/2006/relationships/image" Target="../media/image1.png"/><Relationship Id="rId1" Type="http://schemas.openxmlformats.org/officeDocument/2006/relationships/slideLayout" Target="../slideLayouts/slideLayout2.xml"/><Relationship Id="rId2" Type="http://schemas.openxmlformats.org/officeDocument/2006/relationships/notesSlide" Target="../notesSlides/notesSlide102.xml"/></Relationships>
</file>

<file path=ppt/slides/_rels/slide103.xml.rels><?xml version="1.0" encoding="UTF-8" standalone="yes"?>
<Relationships xmlns="http://schemas.openxmlformats.org/package/2006/relationships"><Relationship Id="rId3" Type="http://schemas.openxmlformats.org/officeDocument/2006/relationships/image" Target="../media/image121.gif"/><Relationship Id="rId4" Type="http://schemas.openxmlformats.org/officeDocument/2006/relationships/image" Target="../media/image122.jpeg"/><Relationship Id="rId1" Type="http://schemas.openxmlformats.org/officeDocument/2006/relationships/slideLayout" Target="../slideLayouts/slideLayout2.xml"/><Relationship Id="rId2" Type="http://schemas.openxmlformats.org/officeDocument/2006/relationships/notesSlide" Target="../notesSlides/notesSlide103.xml"/></Relationships>
</file>

<file path=ppt/slides/_rels/slide104.xml.rels><?xml version="1.0" encoding="UTF-8" standalone="yes"?>
<Relationships xmlns="http://schemas.openxmlformats.org/package/2006/relationships"><Relationship Id="rId3" Type="http://schemas.openxmlformats.org/officeDocument/2006/relationships/image" Target="../media/image123.jpeg"/><Relationship Id="rId4" Type="http://schemas.openxmlformats.org/officeDocument/2006/relationships/image" Target="../media/image1.png"/><Relationship Id="rId5" Type="http://schemas.openxmlformats.org/officeDocument/2006/relationships/image" Target="../media/image124.gif"/><Relationship Id="rId1" Type="http://schemas.openxmlformats.org/officeDocument/2006/relationships/slideLayout" Target="../slideLayouts/slideLayout2.xml"/><Relationship Id="rId2" Type="http://schemas.openxmlformats.org/officeDocument/2006/relationships/notesSlide" Target="../notesSlides/notesSlide104.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6.jpeg"/></Relationships>
</file>

<file path=ppt/slides/_rels/slide13.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8.jpe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9.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0.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11.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2.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3.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4.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5.jpeg"/></Relationships>
</file>

<file path=ppt/slides/_rels/slide21.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17.jpe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3.xml"/><Relationship Id="rId3" Type="http://schemas.openxmlformats.org/officeDocument/2006/relationships/image" Target="../media/image18.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4.xml"/><Relationship Id="rId3" Type="http://schemas.openxmlformats.org/officeDocument/2006/relationships/image" Target="../media/image19.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6.xml"/><Relationship Id="rId3" Type="http://schemas.openxmlformats.org/officeDocument/2006/relationships/image" Target="../media/image20.gi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21.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2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23.jpeg"/></Relationships>
</file>

<file path=ppt/slides/_rels/slide31.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image" Target="../media/image25.jpeg"/><Relationship Id="rId1" Type="http://schemas.openxmlformats.org/officeDocument/2006/relationships/slideLayout" Target="../slideLayouts/slideLayout1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26.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27.jpeg"/></Relationships>
</file>

<file path=ppt/slides/_rels/slide34.xml.rels><?xml version="1.0" encoding="UTF-8" standalone="yes"?>
<Relationships xmlns="http://schemas.openxmlformats.org/package/2006/relationships"><Relationship Id="rId3" Type="http://schemas.openxmlformats.org/officeDocument/2006/relationships/image" Target="../media/image28.jpeg"/><Relationship Id="rId4" Type="http://schemas.openxmlformats.org/officeDocument/2006/relationships/image" Target="../media/image29.jpeg"/><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image" Target="../media/image30.jpeg"/><Relationship Id="rId4" Type="http://schemas.openxmlformats.org/officeDocument/2006/relationships/image" Target="../media/image31.jpeg"/><Relationship Id="rId1" Type="http://schemas.openxmlformats.org/officeDocument/2006/relationships/slideLayout" Target="../slideLayouts/slideLayout14.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32.jpeg"/></Relationships>
</file>

<file path=ppt/slides/_rels/slide38.xml.rels><?xml version="1.0" encoding="UTF-8" standalone="yes"?>
<Relationships xmlns="http://schemas.openxmlformats.org/package/2006/relationships"><Relationship Id="rId3" Type="http://schemas.openxmlformats.org/officeDocument/2006/relationships/image" Target="../media/image33.jpeg"/><Relationship Id="rId4" Type="http://schemas.openxmlformats.org/officeDocument/2006/relationships/image" Target="../media/image34.jpeg"/><Relationship Id="rId1" Type="http://schemas.openxmlformats.org/officeDocument/2006/relationships/slideLayout" Target="../slideLayouts/slideLayout12.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image" Target="../media/image35.jpeg"/><Relationship Id="rId4" Type="http://schemas.openxmlformats.org/officeDocument/2006/relationships/image" Target="../media/image36.jpeg"/><Relationship Id="rId5" Type="http://schemas.openxmlformats.org/officeDocument/2006/relationships/image" Target="../media/image37.jpeg"/><Relationship Id="rId6" Type="http://schemas.openxmlformats.org/officeDocument/2006/relationships/image" Target="../media/image38.jpeg"/><Relationship Id="rId7" Type="http://schemas.openxmlformats.org/officeDocument/2006/relationships/image" Target="../media/image39.jpeg"/><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hyperlink" Target="http://www.motherfriendly.org/" TargetMode="External"/><Relationship Id="rId4" Type="http://schemas.openxmlformats.org/officeDocument/2006/relationships/image" Target="../media/image2.png"/><Relationship Id="rId1" Type="http://schemas.openxmlformats.org/officeDocument/2006/relationships/slideLayout" Target="../slideLayouts/slideLayout1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image" Target="../media/image40.jpeg"/><Relationship Id="rId4" Type="http://schemas.openxmlformats.org/officeDocument/2006/relationships/image" Target="../media/image41.png"/><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1.xml"/><Relationship Id="rId3" Type="http://schemas.openxmlformats.org/officeDocument/2006/relationships/image" Target="../media/image42.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43.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44.jpeg"/></Relationships>
</file>

<file path=ppt/slides/_rels/slide44.xml.rels><?xml version="1.0" encoding="UTF-8" standalone="yes"?>
<Relationships xmlns="http://schemas.openxmlformats.org/package/2006/relationships"><Relationship Id="rId3" Type="http://schemas.openxmlformats.org/officeDocument/2006/relationships/image" Target="../media/image45.jpeg"/><Relationship Id="rId4" Type="http://schemas.openxmlformats.org/officeDocument/2006/relationships/image" Target="../media/image31.jpeg"/><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image" Target="../media/image46.jpeg"/><Relationship Id="rId4" Type="http://schemas.openxmlformats.org/officeDocument/2006/relationships/image" Target="../media/image47.jpeg"/><Relationship Id="rId1" Type="http://schemas.openxmlformats.org/officeDocument/2006/relationships/slideLayout" Target="../slideLayouts/slideLayout12.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image" Target="../media/image48.jpeg"/><Relationship Id="rId4" Type="http://schemas.openxmlformats.org/officeDocument/2006/relationships/image" Target="../media/image49.png"/><Relationship Id="rId1" Type="http://schemas.openxmlformats.org/officeDocument/2006/relationships/slideLayout" Target="../slideLayouts/slideLayout12.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3" Type="http://schemas.openxmlformats.org/officeDocument/2006/relationships/image" Target="../media/image50.jpeg"/><Relationship Id="rId4" Type="http://schemas.openxmlformats.org/officeDocument/2006/relationships/image" Target="../media/image51.jpeg"/><Relationship Id="rId1" Type="http://schemas.openxmlformats.org/officeDocument/2006/relationships/slideLayout" Target="../slideLayouts/slideLayout12.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3" Type="http://schemas.openxmlformats.org/officeDocument/2006/relationships/image" Target="../media/image52.jpeg"/><Relationship Id="rId4" Type="http://schemas.openxmlformats.org/officeDocument/2006/relationships/image" Target="../media/image53.jpeg"/><Relationship Id="rId1" Type="http://schemas.openxmlformats.org/officeDocument/2006/relationships/slideLayout" Target="../slideLayouts/slideLayout12.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9.xml"/><Relationship Id="rId3" Type="http://schemas.openxmlformats.org/officeDocument/2006/relationships/image" Target="../media/image54.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3.jpeg"/></Relationships>
</file>

<file path=ppt/slides/_rels/slide50.xml.rels><?xml version="1.0" encoding="UTF-8" standalone="yes"?>
<Relationships xmlns="http://schemas.openxmlformats.org/package/2006/relationships"><Relationship Id="rId3" Type="http://schemas.openxmlformats.org/officeDocument/2006/relationships/image" Target="../media/image55.jpeg"/><Relationship Id="rId4" Type="http://schemas.openxmlformats.org/officeDocument/2006/relationships/image" Target="../media/image56.jpeg"/><Relationship Id="rId1" Type="http://schemas.openxmlformats.org/officeDocument/2006/relationships/slideLayout" Target="../slideLayouts/slideLayout2.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3" Type="http://schemas.openxmlformats.org/officeDocument/2006/relationships/image" Target="../media/image57.jpeg"/><Relationship Id="rId4" Type="http://schemas.openxmlformats.org/officeDocument/2006/relationships/image" Target="../media/image58.jpeg"/><Relationship Id="rId1" Type="http://schemas.openxmlformats.org/officeDocument/2006/relationships/slideLayout" Target="../slideLayouts/slideLayout2.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3" Type="http://schemas.openxmlformats.org/officeDocument/2006/relationships/image" Target="../media/image59.jpeg"/><Relationship Id="rId4" Type="http://schemas.openxmlformats.org/officeDocument/2006/relationships/image" Target="../media/image60.jpeg"/><Relationship Id="rId1" Type="http://schemas.openxmlformats.org/officeDocument/2006/relationships/slideLayout" Target="../slideLayouts/slideLayout2.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3" Type="http://schemas.openxmlformats.org/officeDocument/2006/relationships/image" Target="../media/image61.jpeg"/><Relationship Id="rId4" Type="http://schemas.openxmlformats.org/officeDocument/2006/relationships/image" Target="../media/image62.jpeg"/><Relationship Id="rId5" Type="http://schemas.openxmlformats.org/officeDocument/2006/relationships/image" Target="../media/image63.png"/><Relationship Id="rId1" Type="http://schemas.openxmlformats.org/officeDocument/2006/relationships/slideLayout" Target="../slideLayouts/slideLayout2.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64.png"/></Relationships>
</file>

<file path=ppt/slides/_rels/slide55.xml.rels><?xml version="1.0" encoding="UTF-8" standalone="yes"?>
<Relationships xmlns="http://schemas.openxmlformats.org/package/2006/relationships"><Relationship Id="rId3" Type="http://schemas.openxmlformats.org/officeDocument/2006/relationships/image" Target="../media/image65.jpeg"/><Relationship Id="rId4" Type="http://schemas.openxmlformats.org/officeDocument/2006/relationships/image" Target="../media/image66.jpeg"/><Relationship Id="rId1" Type="http://schemas.openxmlformats.org/officeDocument/2006/relationships/slideLayout" Target="../slideLayouts/slideLayout2.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3" Type="http://schemas.openxmlformats.org/officeDocument/2006/relationships/image" Target="../media/image67.jpeg"/><Relationship Id="rId4" Type="http://schemas.openxmlformats.org/officeDocument/2006/relationships/image" Target="../media/image68.jpeg"/><Relationship Id="rId5" Type="http://schemas.openxmlformats.org/officeDocument/2006/relationships/image" Target="../media/image69.png"/><Relationship Id="rId1" Type="http://schemas.openxmlformats.org/officeDocument/2006/relationships/slideLayout" Target="../slideLayouts/slideLayout14.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3" Type="http://schemas.openxmlformats.org/officeDocument/2006/relationships/image" Target="../media/image70.jpeg"/><Relationship Id="rId4" Type="http://schemas.openxmlformats.org/officeDocument/2006/relationships/image" Target="../media/image71.jpeg"/><Relationship Id="rId5" Type="http://schemas.openxmlformats.org/officeDocument/2006/relationships/image" Target="../media/image72.jpeg"/><Relationship Id="rId1" Type="http://schemas.openxmlformats.org/officeDocument/2006/relationships/slideLayout" Target="../slideLayouts/slideLayout2.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8.xml"/><Relationship Id="rId3" Type="http://schemas.openxmlformats.org/officeDocument/2006/relationships/image" Target="../media/image73.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 Id="rId3" Type="http://schemas.openxmlformats.org/officeDocument/2006/relationships/image" Target="../media/image74.jpeg"/></Relationships>
</file>

<file path=ppt/slides/_rels/slide61.xml.rels><?xml version="1.0" encoding="UTF-8" standalone="yes"?>
<Relationships xmlns="http://schemas.openxmlformats.org/package/2006/relationships"><Relationship Id="rId3" Type="http://schemas.openxmlformats.org/officeDocument/2006/relationships/image" Target="../media/image75.jpeg"/><Relationship Id="rId4" Type="http://schemas.openxmlformats.org/officeDocument/2006/relationships/image" Target="../media/image76.jpeg"/><Relationship Id="rId5" Type="http://schemas.openxmlformats.org/officeDocument/2006/relationships/image" Target="../media/image77.gif"/><Relationship Id="rId1" Type="http://schemas.openxmlformats.org/officeDocument/2006/relationships/slideLayout" Target="../slideLayouts/slideLayout2.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2.xml"/><Relationship Id="rId3" Type="http://schemas.openxmlformats.org/officeDocument/2006/relationships/image" Target="../media/image78.jpeg"/></Relationships>
</file>

<file path=ppt/slides/_rels/slide63.xml.rels><?xml version="1.0" encoding="UTF-8" standalone="yes"?>
<Relationships xmlns="http://schemas.openxmlformats.org/package/2006/relationships"><Relationship Id="rId3" Type="http://schemas.openxmlformats.org/officeDocument/2006/relationships/image" Target="../media/image79.jpeg"/><Relationship Id="rId4" Type="http://schemas.openxmlformats.org/officeDocument/2006/relationships/image" Target="../media/image80.jpeg"/><Relationship Id="rId1" Type="http://schemas.openxmlformats.org/officeDocument/2006/relationships/slideLayout" Target="../slideLayouts/slideLayout15.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3" Type="http://schemas.openxmlformats.org/officeDocument/2006/relationships/image" Target="../media/image81.jpeg"/><Relationship Id="rId4" Type="http://schemas.openxmlformats.org/officeDocument/2006/relationships/image" Target="../media/image82.png"/><Relationship Id="rId5" Type="http://schemas.openxmlformats.org/officeDocument/2006/relationships/image" Target="../media/image83.jpeg"/><Relationship Id="rId1" Type="http://schemas.openxmlformats.org/officeDocument/2006/relationships/slideLayout" Target="../slideLayouts/slideLayout12.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3" Type="http://schemas.openxmlformats.org/officeDocument/2006/relationships/image" Target="../media/image84.png"/><Relationship Id="rId4" Type="http://schemas.openxmlformats.org/officeDocument/2006/relationships/image" Target="../media/image85.png"/><Relationship Id="rId1" Type="http://schemas.openxmlformats.org/officeDocument/2006/relationships/slideLayout" Target="../slideLayouts/slideLayout2.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 Id="rId3" Type="http://schemas.openxmlformats.org/officeDocument/2006/relationships/image" Target="../media/image86.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3" Type="http://schemas.openxmlformats.org/officeDocument/2006/relationships/image" Target="../media/image87.png"/><Relationship Id="rId4" Type="http://schemas.openxmlformats.org/officeDocument/2006/relationships/image" Target="../media/image88.png"/><Relationship Id="rId5" Type="http://schemas.openxmlformats.org/officeDocument/2006/relationships/image" Target="../media/image89.png"/><Relationship Id="rId6" Type="http://schemas.openxmlformats.org/officeDocument/2006/relationships/image" Target="../media/image90.jpeg"/><Relationship Id="rId1" Type="http://schemas.openxmlformats.org/officeDocument/2006/relationships/slideLayout" Target="../slideLayouts/slideLayout12.xml"/><Relationship Id="rId2"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0.xml"/><Relationship Id="rId3" Type="http://schemas.openxmlformats.org/officeDocument/2006/relationships/image" Target="../media/image91.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1.xml"/><Relationship Id="rId3" Type="http://schemas.openxmlformats.org/officeDocument/2006/relationships/image" Target="../media/image92.jpe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2.xml"/><Relationship Id="rId3" Type="http://schemas.openxmlformats.org/officeDocument/2006/relationships/image" Target="../media/image93.jpe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3.xml"/><Relationship Id="rId3" Type="http://schemas.openxmlformats.org/officeDocument/2006/relationships/image" Target="../media/image90.jpeg"/></Relationships>
</file>

<file path=ppt/slides/_rels/slide74.xml.rels><?xml version="1.0" encoding="UTF-8" standalone="yes"?>
<Relationships xmlns="http://schemas.openxmlformats.org/package/2006/relationships"><Relationship Id="rId3" Type="http://schemas.openxmlformats.org/officeDocument/2006/relationships/image" Target="../media/image94.gif"/><Relationship Id="rId4" Type="http://schemas.openxmlformats.org/officeDocument/2006/relationships/image" Target="../media/image95.png"/><Relationship Id="rId1" Type="http://schemas.openxmlformats.org/officeDocument/2006/relationships/slideLayout" Target="../slideLayouts/slideLayout2.xml"/><Relationship Id="rId2" Type="http://schemas.openxmlformats.org/officeDocument/2006/relationships/notesSlide" Target="../notesSlides/notesSlide74.xml"/></Relationships>
</file>

<file path=ppt/slides/_rels/slide75.xml.rels><?xml version="1.0" encoding="UTF-8" standalone="yes"?>
<Relationships xmlns="http://schemas.openxmlformats.org/package/2006/relationships"><Relationship Id="rId3" Type="http://schemas.openxmlformats.org/officeDocument/2006/relationships/image" Target="../media/image96.jpeg"/><Relationship Id="rId4" Type="http://schemas.openxmlformats.org/officeDocument/2006/relationships/image" Target="../media/image97.jpeg"/><Relationship Id="rId1" Type="http://schemas.openxmlformats.org/officeDocument/2006/relationships/slideLayout" Target="../slideLayouts/slideLayout2.xml"/><Relationship Id="rId2" Type="http://schemas.openxmlformats.org/officeDocument/2006/relationships/notesSlide" Target="../notesSlides/notesSlide75.xml"/></Relationships>
</file>

<file path=ppt/slides/_rels/slide76.xml.rels><?xml version="1.0" encoding="UTF-8" standalone="yes"?>
<Relationships xmlns="http://schemas.openxmlformats.org/package/2006/relationships"><Relationship Id="rId3" Type="http://schemas.openxmlformats.org/officeDocument/2006/relationships/image" Target="../media/image98.jpeg"/><Relationship Id="rId4" Type="http://schemas.openxmlformats.org/officeDocument/2006/relationships/image" Target="../media/image99.gif"/><Relationship Id="rId1" Type="http://schemas.openxmlformats.org/officeDocument/2006/relationships/slideLayout" Target="../slideLayouts/slideLayout2.xml"/><Relationship Id="rId2" Type="http://schemas.openxmlformats.org/officeDocument/2006/relationships/notesSlide" Target="../notesSlides/notesSlide7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7.xml"/><Relationship Id="rId3" Type="http://schemas.openxmlformats.org/officeDocument/2006/relationships/image" Target="../media/image100.jpe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8.xml"/><Relationship Id="rId3" Type="http://schemas.openxmlformats.org/officeDocument/2006/relationships/image" Target="../media/image1.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9.xml"/><Relationship Id="rId3" Type="http://schemas.openxmlformats.org/officeDocument/2006/relationships/image" Target="../media/image101.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0.xml"/></Relationships>
</file>

<file path=ppt/slides/_rels/slide81.xml.rels><?xml version="1.0" encoding="UTF-8" standalone="yes"?>
<Relationships xmlns="http://schemas.openxmlformats.org/package/2006/relationships"><Relationship Id="rId3" Type="http://schemas.openxmlformats.org/officeDocument/2006/relationships/image" Target="../media/image102.jpeg"/><Relationship Id="rId4" Type="http://schemas.openxmlformats.org/officeDocument/2006/relationships/image" Target="../media/image103.jpeg"/><Relationship Id="rId1" Type="http://schemas.openxmlformats.org/officeDocument/2006/relationships/slideLayout" Target="../slideLayouts/slideLayout2.xml"/><Relationship Id="rId2" Type="http://schemas.openxmlformats.org/officeDocument/2006/relationships/notesSlide" Target="../notesSlides/notesSlide8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2.xml"/><Relationship Id="rId3" Type="http://schemas.openxmlformats.org/officeDocument/2006/relationships/image" Target="../media/image104.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3.xml"/></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84.xml"/><Relationship Id="rId4" Type="http://schemas.openxmlformats.org/officeDocument/2006/relationships/image" Target="../media/image105.gif"/><Relationship Id="rId5" Type="http://schemas.openxmlformats.org/officeDocument/2006/relationships/image" Target="../media/image106.png"/><Relationship Id="rId6" Type="http://schemas.openxmlformats.org/officeDocument/2006/relationships/image" Target="../media/image107.jpeg"/><Relationship Id="rId1" Type="http://schemas.openxmlformats.org/officeDocument/2006/relationships/tags" Target="../tags/tag2.xml"/><Relationship Id="rId2" Type="http://schemas.openxmlformats.org/officeDocument/2006/relationships/slideLayout" Target="../slideLayouts/slideLayout1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5.xml"/><Relationship Id="rId3" Type="http://schemas.openxmlformats.org/officeDocument/2006/relationships/image" Target="../media/image108.jpe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6.xml"/><Relationship Id="rId3" Type="http://schemas.openxmlformats.org/officeDocument/2006/relationships/image" Target="../media/image109.gif"/></Relationships>
</file>

<file path=ppt/slides/_rels/slide87.xml.rels><?xml version="1.0" encoding="UTF-8" standalone="yes"?>
<Relationships xmlns="http://schemas.openxmlformats.org/package/2006/relationships"><Relationship Id="rId3" Type="http://schemas.openxmlformats.org/officeDocument/2006/relationships/image" Target="../media/image110.png"/><Relationship Id="rId4" Type="http://schemas.openxmlformats.org/officeDocument/2006/relationships/image" Target="../media/image111.jpeg"/><Relationship Id="rId1" Type="http://schemas.openxmlformats.org/officeDocument/2006/relationships/slideLayout" Target="../slideLayouts/slideLayout4.xml"/><Relationship Id="rId2" Type="http://schemas.openxmlformats.org/officeDocument/2006/relationships/notesSlide" Target="../notesSlides/notesSlide8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8.xml"/><Relationship Id="rId3" Type="http://schemas.openxmlformats.org/officeDocument/2006/relationships/image" Target="../media/image112.gif"/></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0.xml"/><Relationship Id="rId3" Type="http://schemas.openxmlformats.org/officeDocument/2006/relationships/image" Target="../media/image113.jpeg"/></Relationships>
</file>

<file path=ppt/slides/_rels/slide91.xml.rels><?xml version="1.0" encoding="UTF-8" standalone="yes"?>
<Relationships xmlns="http://schemas.openxmlformats.org/package/2006/relationships"><Relationship Id="rId3" Type="http://schemas.openxmlformats.org/officeDocument/2006/relationships/image" Target="../media/image114.png"/><Relationship Id="rId4" Type="http://schemas.openxmlformats.org/officeDocument/2006/relationships/image" Target="../media/image115.png"/><Relationship Id="rId1" Type="http://schemas.openxmlformats.org/officeDocument/2006/relationships/slideLayout" Target="../slideLayouts/slideLayout4.xml"/><Relationship Id="rId2" Type="http://schemas.openxmlformats.org/officeDocument/2006/relationships/notesSlide" Target="../notesSlides/notesSlide9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2.xml"/><Relationship Id="rId3" Type="http://schemas.openxmlformats.org/officeDocument/2006/relationships/image" Target="../media/image116.jpe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3.xml"/><Relationship Id="rId3" Type="http://schemas.openxmlformats.org/officeDocument/2006/relationships/image" Target="../media/image117.jpe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4.xml"/><Relationship Id="rId3" Type="http://schemas.openxmlformats.org/officeDocument/2006/relationships/image" Target="../media/image118.jpe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5.xml"/><Relationship Id="rId3" Type="http://schemas.openxmlformats.org/officeDocument/2006/relationships/image" Target="../media/image119.jpe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6.xml"/><Relationship Id="rId3" Type="http://schemas.openxmlformats.org/officeDocument/2006/relationships/image" Target="../media/image112.gif"/></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8.xml"/><Relationship Id="rId3" Type="http://schemas.openxmlformats.org/officeDocument/2006/relationships/image" Target="../media/image120.gif"/></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9.xml"/><Relationship Id="rId3" Type="http://schemas.openxmlformats.org/officeDocument/2006/relationships/image" Target="../media/image120.gif"/></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8" name="Text Box 4"/>
          <p:cNvSpPr txBox="1">
            <a:spLocks noChangeArrowheads="1"/>
          </p:cNvSpPr>
          <p:nvPr/>
        </p:nvSpPr>
        <p:spPr bwMode="auto">
          <a:xfrm>
            <a:off x="533400" y="4876800"/>
            <a:ext cx="8077200" cy="1570038"/>
          </a:xfrm>
          <a:prstGeom prst="rect">
            <a:avLst/>
          </a:prstGeom>
          <a:noFill/>
          <a:ln w="9525">
            <a:noFill/>
            <a:miter lim="800000"/>
            <a:headEnd/>
            <a:tailEnd/>
          </a:ln>
          <a:effectLst>
            <a:outerShdw dist="35921" dir="2700000" algn="ctr" rotWithShape="0">
              <a:schemeClr val="bg2"/>
            </a:outerShdw>
          </a:effectLst>
        </p:spPr>
        <p:txBody>
          <a:bodyPr>
            <a:spAutoFit/>
          </a:bodyPr>
          <a:lstStyle/>
          <a:p>
            <a:pPr algn="ctr" eaLnBrk="0" hangingPunct="0">
              <a:spcBef>
                <a:spcPct val="0"/>
              </a:spcBef>
              <a:buClrTx/>
              <a:buSzTx/>
              <a:buFontTx/>
              <a:buNone/>
              <a:defRPr/>
            </a:pPr>
            <a:r>
              <a:rPr lang="en-US" sz="3200" dirty="0">
                <a:solidFill>
                  <a:schemeClr val="hlink"/>
                </a:solidFill>
                <a:effectLst>
                  <a:outerShdw blurRad="38100" dist="38100" dir="2700000" algn="tl">
                    <a:srgbClr val="000000"/>
                  </a:outerShdw>
                </a:effectLst>
              </a:rPr>
              <a:t>10 </a:t>
            </a:r>
            <a:r>
              <a:rPr lang="el-GR" sz="3200" dirty="0">
                <a:solidFill>
                  <a:schemeClr val="hlink"/>
                </a:solidFill>
                <a:effectLst>
                  <a:outerShdw blurRad="38100" dist="38100" dir="2700000" algn="tl">
                    <a:srgbClr val="000000"/>
                  </a:outerShdw>
                </a:effectLst>
              </a:rPr>
              <a:t>βήματα για βέλτιστες μαιευτικές υπηρεσίες προς το ζεύγος </a:t>
            </a:r>
            <a:r>
              <a:rPr lang="el-GR" sz="3200" dirty="0" err="1">
                <a:solidFill>
                  <a:schemeClr val="hlink"/>
                </a:solidFill>
                <a:effectLst>
                  <a:outerShdw blurRad="38100" dist="38100" dir="2700000" algn="tl">
                    <a:srgbClr val="000000"/>
                  </a:outerShdw>
                </a:effectLst>
              </a:rPr>
              <a:t>ΜητέραςΒρέφους</a:t>
            </a:r>
            <a:endParaRPr lang="es-UY" sz="3200" dirty="0">
              <a:solidFill>
                <a:schemeClr val="hlink"/>
              </a:solidFill>
              <a:effectLst>
                <a:outerShdw blurRad="38100" dist="38100" dir="2700000" algn="tl">
                  <a:srgbClr val="000000"/>
                </a:outerShdw>
              </a:effectLst>
            </a:endParaRPr>
          </a:p>
        </p:txBody>
      </p:sp>
      <p:sp>
        <p:nvSpPr>
          <p:cNvPr id="16391" name="Text Box 7"/>
          <p:cNvSpPr txBox="1">
            <a:spLocks noChangeArrowheads="1"/>
          </p:cNvSpPr>
          <p:nvPr/>
        </p:nvSpPr>
        <p:spPr bwMode="auto">
          <a:xfrm>
            <a:off x="3581400" y="685800"/>
            <a:ext cx="5562600" cy="2651125"/>
          </a:xfrm>
          <a:prstGeom prst="rect">
            <a:avLst/>
          </a:prstGeom>
          <a:noFill/>
          <a:ln w="9525" algn="ctr">
            <a:noFill/>
            <a:miter lim="800000"/>
            <a:headEnd/>
            <a:tailEnd/>
          </a:ln>
          <a:effectLst/>
        </p:spPr>
        <p:txBody>
          <a:bodyPr>
            <a:spAutoFit/>
          </a:bodyPr>
          <a:lstStyle/>
          <a:p>
            <a:pPr algn="ctr">
              <a:spcBef>
                <a:spcPct val="50000"/>
              </a:spcBef>
            </a:pPr>
            <a:r>
              <a:rPr lang="el-GR" sz="4200" dirty="0">
                <a:effectLst>
                  <a:outerShdw blurRad="38100" dist="38100" dir="2700000" algn="tl">
                    <a:srgbClr val="000000"/>
                  </a:outerShdw>
                </a:effectLst>
              </a:rPr>
              <a:t>Διεθνής Πρωτοβουλία «</a:t>
            </a:r>
            <a:r>
              <a:rPr lang="el-GR" sz="4200" dirty="0" err="1">
                <a:effectLst>
                  <a:outerShdw blurRad="38100" dist="38100" dir="2700000" algn="tl">
                    <a:srgbClr val="000000"/>
                  </a:outerShdw>
                </a:effectLst>
              </a:rPr>
              <a:t>ΜητέραΒρέφος</a:t>
            </a:r>
            <a:r>
              <a:rPr lang="el-GR" sz="4200" dirty="0">
                <a:effectLst>
                  <a:outerShdw blurRad="38100" dist="38100" dir="2700000" algn="tl">
                    <a:srgbClr val="000000"/>
                  </a:outerShdw>
                </a:effectLst>
              </a:rPr>
              <a:t>-Γέννηση» </a:t>
            </a:r>
            <a:r>
              <a:rPr lang="en-US" sz="4200" dirty="0">
                <a:effectLst>
                  <a:outerShdw blurRad="38100" dist="38100" dir="2700000" algn="tl">
                    <a:srgbClr val="000000"/>
                  </a:outerShdw>
                </a:effectLst>
              </a:rPr>
              <a:t>(IMBCI)</a:t>
            </a:r>
            <a:endParaRPr lang="es-UY" sz="4200" dirty="0">
              <a:effectLst>
                <a:outerShdw blurRad="38100" dist="38100" dir="2700000" algn="tl">
                  <a:srgbClr val="000000"/>
                </a:outerShdw>
              </a:effectLst>
            </a:endParaRPr>
          </a:p>
        </p:txBody>
      </p:sp>
      <p:pic>
        <p:nvPicPr>
          <p:cNvPr id="3076" name="Picture 8"/>
          <p:cNvPicPr>
            <a:picLocks noGrp="1" noChangeAspect="1" noChangeArrowheads="1"/>
          </p:cNvPicPr>
          <p:nvPr>
            <p:ph type="body" idx="1"/>
          </p:nvPr>
        </p:nvPicPr>
        <p:blipFill>
          <a:blip r:embed="rId4" cstate="print"/>
          <a:srcRect l="11417" t="20204" r="64857" b="50455"/>
          <a:stretch>
            <a:fillRect/>
          </a:stretch>
        </p:blipFill>
        <p:spPr>
          <a:xfrm>
            <a:off x="304800" y="762000"/>
            <a:ext cx="3200400" cy="2971800"/>
          </a:xfrm>
          <a:noFill/>
          <a:ln w="6350">
            <a:solidFill>
              <a:schemeClr val="tx1"/>
            </a:solidFill>
          </a:ln>
        </p:spPr>
      </p:pic>
    </p:spTree>
    <p:custDataLst>
      <p:tags r:id="rId1"/>
    </p:custData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19170" name="Text Box 2"/>
          <p:cNvSpPr txBox="1">
            <a:spLocks noChangeArrowheads="1"/>
          </p:cNvSpPr>
          <p:nvPr/>
        </p:nvSpPr>
        <p:spPr bwMode="auto">
          <a:xfrm>
            <a:off x="4114800" y="1828800"/>
            <a:ext cx="4724400" cy="4789488"/>
          </a:xfrm>
          <a:prstGeom prst="rect">
            <a:avLst/>
          </a:prstGeom>
          <a:noFill/>
          <a:ln w="9525" algn="ctr">
            <a:noFill/>
            <a:miter lim="800000"/>
            <a:headEnd/>
            <a:tailEnd/>
          </a:ln>
          <a:effectLst/>
        </p:spPr>
        <p:txBody>
          <a:bodyPr>
            <a:spAutoFit/>
          </a:bodyPr>
          <a:lstStyle/>
          <a:p>
            <a:pPr algn="r"/>
            <a:r>
              <a:rPr lang="el-GR" dirty="0">
                <a:effectLst>
                  <a:outerShdw blurRad="38100" dist="38100" dir="2700000" algn="tl">
                    <a:srgbClr val="000000"/>
                  </a:outerShdw>
                </a:effectLst>
              </a:rPr>
              <a:t>Τον Ιούνιο του 2006 στη Γένοβα, η Διεθνής Επιτροπή της </a:t>
            </a:r>
            <a:r>
              <a:rPr lang="en-US" dirty="0">
                <a:effectLst>
                  <a:outerShdw blurRad="38100" dist="38100" dir="2700000" algn="tl">
                    <a:srgbClr val="000000"/>
                  </a:outerShdw>
                </a:effectLst>
              </a:rPr>
              <a:t>CIMS</a:t>
            </a:r>
            <a:r>
              <a:rPr lang="el-GR" dirty="0">
                <a:effectLst>
                  <a:outerShdw blurRad="38100" dist="38100" dir="2700000" algn="tl">
                    <a:srgbClr val="000000"/>
                  </a:outerShdw>
                </a:effectLst>
              </a:rPr>
              <a:t>, </a:t>
            </a:r>
            <a:r>
              <a:rPr lang="el-GR" dirty="0"/>
              <a:t>χ</a:t>
            </a:r>
            <a:r>
              <a:rPr lang="el-GR" dirty="0">
                <a:effectLst>
                  <a:outerShdw blurRad="38100" dist="38100" dir="2700000" algn="tl">
                    <a:srgbClr val="000000"/>
                  </a:outerShdw>
                </a:effectLst>
              </a:rPr>
              <a:t>άρη σε μια υποτροφία του ιδρύματος </a:t>
            </a:r>
            <a:r>
              <a:rPr lang="en-US" dirty="0">
                <a:effectLst>
                  <a:outerShdw blurRad="38100" dist="38100" dir="2700000" algn="tl">
                    <a:srgbClr val="000000"/>
                  </a:outerShdw>
                </a:effectLst>
              </a:rPr>
              <a:t>New Hampshire Charitable Trust Foundation</a:t>
            </a:r>
            <a:r>
              <a:rPr lang="el-GR" dirty="0">
                <a:effectLst>
                  <a:outerShdw blurRad="38100" dist="38100" dir="2700000" algn="tl">
                    <a:srgbClr val="000000"/>
                  </a:outerShdw>
                </a:effectLst>
              </a:rPr>
              <a:t>,</a:t>
            </a:r>
            <a:r>
              <a:rPr lang="en-US" dirty="0">
                <a:effectLst>
                  <a:outerShdw blurRad="38100" dist="38100" dir="2700000" algn="tl">
                    <a:srgbClr val="000000"/>
                  </a:outerShdw>
                </a:effectLst>
              </a:rPr>
              <a:t> </a:t>
            </a:r>
            <a:r>
              <a:rPr lang="el-GR" dirty="0">
                <a:effectLst>
                  <a:outerShdw blurRad="38100" dist="38100" dir="2700000" algn="tl">
                    <a:srgbClr val="000000"/>
                  </a:outerShdw>
                </a:effectLst>
              </a:rPr>
              <a:t>κατάφερε να συγκεντρώσει μια ομάδα εκπροσώπων διεθνών οργανισμών</a:t>
            </a:r>
            <a:r>
              <a:rPr lang="en-US" dirty="0">
                <a:effectLst>
                  <a:outerShdw blurRad="38100" dist="38100" dir="2700000" algn="tl">
                    <a:srgbClr val="000000"/>
                  </a:outerShdw>
                </a:effectLst>
              </a:rPr>
              <a:t>. </a:t>
            </a:r>
            <a:endParaRPr lang="es-UY" dirty="0">
              <a:effectLst>
                <a:outerShdw blurRad="38100" dist="38100" dir="2700000" algn="tl">
                  <a:srgbClr val="000000"/>
                </a:outerShdw>
              </a:effectLst>
            </a:endParaRPr>
          </a:p>
        </p:txBody>
      </p:sp>
      <p:pic>
        <p:nvPicPr>
          <p:cNvPr id="12291" name="Picture 3" descr="stuff 598"/>
          <p:cNvPicPr>
            <a:picLocks noChangeAspect="1" noChangeArrowheads="1"/>
          </p:cNvPicPr>
          <p:nvPr/>
        </p:nvPicPr>
        <p:blipFill>
          <a:blip r:embed="rId3" cstate="print"/>
          <a:srcRect/>
          <a:stretch>
            <a:fillRect/>
          </a:stretch>
        </p:blipFill>
        <p:spPr bwMode="auto">
          <a:xfrm>
            <a:off x="1219200" y="1676400"/>
            <a:ext cx="2667000" cy="2000250"/>
          </a:xfrm>
          <a:prstGeom prst="rect">
            <a:avLst/>
          </a:prstGeom>
          <a:noFill/>
          <a:ln w="3175">
            <a:solidFill>
              <a:schemeClr val="tx1"/>
            </a:solidFill>
            <a:miter lim="800000"/>
            <a:headEnd/>
            <a:tailEnd/>
          </a:ln>
        </p:spPr>
      </p:pic>
      <p:pic>
        <p:nvPicPr>
          <p:cNvPr id="12292" name="Picture 4" descr="stuff 599"/>
          <p:cNvPicPr>
            <a:picLocks noChangeAspect="1" noChangeArrowheads="1"/>
          </p:cNvPicPr>
          <p:nvPr/>
        </p:nvPicPr>
        <p:blipFill>
          <a:blip r:embed="rId4" cstate="print"/>
          <a:srcRect/>
          <a:stretch>
            <a:fillRect/>
          </a:stretch>
        </p:blipFill>
        <p:spPr bwMode="auto">
          <a:xfrm>
            <a:off x="381000" y="4038600"/>
            <a:ext cx="3276600" cy="2457450"/>
          </a:xfrm>
          <a:prstGeom prst="rect">
            <a:avLst/>
          </a:prstGeom>
          <a:noFill/>
          <a:ln w="3175">
            <a:solidFill>
              <a:schemeClr val="tx1"/>
            </a:solidFill>
            <a:miter lim="800000"/>
            <a:headEnd/>
            <a:tailEnd/>
          </a:ln>
        </p:spPr>
      </p:pic>
      <p:sp>
        <p:nvSpPr>
          <p:cNvPr id="519173" name="Text Box 5"/>
          <p:cNvSpPr txBox="1">
            <a:spLocks noChangeArrowheads="1"/>
          </p:cNvSpPr>
          <p:nvPr/>
        </p:nvSpPr>
        <p:spPr bwMode="auto">
          <a:xfrm>
            <a:off x="1752600" y="609600"/>
            <a:ext cx="5638800" cy="1066800"/>
          </a:xfrm>
          <a:prstGeom prst="rect">
            <a:avLst/>
          </a:prstGeom>
          <a:noFill/>
          <a:ln w="9525" algn="ctr">
            <a:noFill/>
            <a:miter lim="800000"/>
            <a:headEnd/>
            <a:tailEnd/>
          </a:ln>
          <a:effectLst/>
        </p:spPr>
        <p:txBody>
          <a:bodyPr>
            <a:spAutoFit/>
          </a:bodyPr>
          <a:lstStyle/>
          <a:p>
            <a:pPr algn="ctr">
              <a:spcBef>
                <a:spcPct val="50000"/>
              </a:spcBef>
              <a:defRPr/>
            </a:pPr>
            <a:r>
              <a:rPr lang="el-GR" sz="3200" dirty="0">
                <a:solidFill>
                  <a:schemeClr val="hlink"/>
                </a:solidFill>
                <a:effectLst>
                  <a:outerShdw blurRad="38100" dist="38100" dir="2700000" algn="tl">
                    <a:srgbClr val="000000"/>
                  </a:outerShdw>
                </a:effectLst>
              </a:rPr>
              <a:t>Δημιουργία</a:t>
            </a:r>
            <a:r>
              <a:rPr lang="en-US" sz="3200" dirty="0">
                <a:solidFill>
                  <a:schemeClr val="hlink"/>
                </a:solidFill>
                <a:effectLst>
                  <a:outerShdw blurRad="38100" dist="38100" dir="2700000" algn="tl">
                    <a:srgbClr val="000000"/>
                  </a:outerShdw>
                </a:effectLst>
              </a:rPr>
              <a:t> </a:t>
            </a:r>
            <a:r>
              <a:rPr lang="el-GR" sz="3200" dirty="0">
                <a:solidFill>
                  <a:schemeClr val="hlink"/>
                </a:solidFill>
                <a:effectLst>
                  <a:outerShdw blurRad="38100" dist="38100" dir="2700000" algn="tl">
                    <a:srgbClr val="000000"/>
                  </a:outerShdw>
                </a:effectLst>
              </a:rPr>
              <a:t>της πρωτοβουλίας </a:t>
            </a:r>
            <a:r>
              <a:rPr lang="en-US" sz="3200" dirty="0">
                <a:solidFill>
                  <a:schemeClr val="hlink"/>
                </a:solidFill>
                <a:effectLst>
                  <a:outerShdw blurRad="38100" dist="38100" dir="2700000" algn="tl">
                    <a:srgbClr val="000000"/>
                  </a:outerShdw>
                </a:effectLst>
              </a:rPr>
              <a:t>IMBCI</a:t>
            </a:r>
            <a:endParaRPr lang="es-UY" sz="3200" dirty="0">
              <a:solidFill>
                <a:schemeClr val="hlink"/>
              </a:solidFill>
              <a:effectLst>
                <a:outerShdw blurRad="38100" dist="38100" dir="2700000" algn="tl">
                  <a:srgbClr val="000000"/>
                </a:outerShdw>
              </a:effectLst>
            </a:endParaRPr>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81986" name="Text Box 2"/>
          <p:cNvSpPr txBox="1">
            <a:spLocks noChangeArrowheads="1"/>
          </p:cNvSpPr>
          <p:nvPr/>
        </p:nvSpPr>
        <p:spPr bwMode="auto">
          <a:xfrm>
            <a:off x="914400" y="457200"/>
            <a:ext cx="7467600" cy="946150"/>
          </a:xfrm>
          <a:prstGeom prst="rect">
            <a:avLst/>
          </a:prstGeom>
          <a:noFill/>
          <a:ln w="9525" algn="ctr">
            <a:noFill/>
            <a:miter lim="800000"/>
            <a:headEnd/>
            <a:tailEnd/>
          </a:ln>
          <a:effectLst/>
        </p:spPr>
        <p:txBody>
          <a:bodyPr>
            <a:spAutoFit/>
          </a:bodyPr>
          <a:lstStyle/>
          <a:p>
            <a:pPr>
              <a:spcBef>
                <a:spcPct val="50000"/>
              </a:spcBef>
              <a:defRPr/>
            </a:pPr>
            <a:r>
              <a:rPr lang="el-GR">
                <a:solidFill>
                  <a:schemeClr val="hlink"/>
                </a:solidFill>
                <a:effectLst>
                  <a:outerShdw blurRad="38100" dist="38100" dir="2700000" algn="tl">
                    <a:srgbClr val="000000"/>
                  </a:outerShdw>
                </a:effectLst>
              </a:rPr>
              <a:t>Αναπτυξιακοί στόχοι του ΟΗΕ για τη χιλιετία</a:t>
            </a:r>
            <a:endParaRPr lang="es-UY">
              <a:solidFill>
                <a:schemeClr val="hlink"/>
              </a:solidFill>
              <a:effectLst>
                <a:outerShdw blurRad="38100" dist="38100" dir="2700000" algn="tl">
                  <a:srgbClr val="000000"/>
                </a:outerShdw>
              </a:effectLst>
            </a:endParaRPr>
          </a:p>
        </p:txBody>
      </p:sp>
      <p:sp>
        <p:nvSpPr>
          <p:cNvPr id="681987" name="Text Box 3"/>
          <p:cNvSpPr txBox="1">
            <a:spLocks noChangeArrowheads="1"/>
          </p:cNvSpPr>
          <p:nvPr/>
        </p:nvSpPr>
        <p:spPr bwMode="auto">
          <a:xfrm>
            <a:off x="685800" y="3995678"/>
            <a:ext cx="8458200" cy="2862322"/>
          </a:xfrm>
          <a:prstGeom prst="rect">
            <a:avLst/>
          </a:prstGeom>
          <a:noFill/>
          <a:ln w="9525" algn="ctr">
            <a:noFill/>
            <a:miter lim="800000"/>
            <a:headEnd/>
            <a:tailEnd/>
          </a:ln>
          <a:effectLst/>
        </p:spPr>
        <p:txBody>
          <a:bodyPr wrap="square">
            <a:spAutoFit/>
          </a:bodyPr>
          <a:lstStyle/>
          <a:p>
            <a:r>
              <a:rPr lang="el-GR" sz="2000" dirty="0">
                <a:effectLst>
                  <a:outerShdw blurRad="38100" dist="38100" dir="2700000" algn="tl">
                    <a:srgbClr val="000000"/>
                  </a:outerShdw>
                </a:effectLst>
              </a:rPr>
              <a:t>Η IMBCI ζητεί την παρουσία ειδικευμένου προσωπικού στον τοκετό, αποτελεσματική επείγουσα φροντίδα και την πραγματοποίηση ιατρικών παρεμβάσεων μόνο σε περιπτώσεις όπου τα πιθανά οφέλη υπερτερούν των πιθανών βλαβών, ώστε να μειωθεί η παιδική και μητρική νοσηρότητα και θνησιμότητα, ενώ δίδει έμφαση στην ευεξία και τη λήψη προληπτικών μέτρων, πριν, κατά τη διάρκεια και μετά τον τοκετό, προκειμένου να αυξηθούν τα ποσοστά μητρικής και παιδικής επιβίωσης και να βελτιωθεί η υγεία μητέρων και παιδιών</a:t>
            </a:r>
            <a:r>
              <a:rPr lang="en-US" sz="2000" dirty="0">
                <a:effectLst>
                  <a:outerShdw blurRad="38100" dist="38100" dir="2700000" algn="tl">
                    <a:srgbClr val="000000"/>
                  </a:outerShdw>
                </a:effectLst>
              </a:rPr>
              <a:t>.</a:t>
            </a:r>
            <a:endParaRPr lang="es-UY" sz="2000" dirty="0">
              <a:effectLst>
                <a:outerShdw blurRad="38100" dist="38100" dir="2700000" algn="tl">
                  <a:srgbClr val="000000"/>
                </a:outerShdw>
              </a:effectLst>
            </a:endParaRPr>
          </a:p>
        </p:txBody>
      </p:sp>
      <p:sp>
        <p:nvSpPr>
          <p:cNvPr id="681988" name="Text Box 4"/>
          <p:cNvSpPr txBox="1">
            <a:spLocks noChangeArrowheads="1"/>
          </p:cNvSpPr>
          <p:nvPr/>
        </p:nvSpPr>
        <p:spPr bwMode="auto">
          <a:xfrm>
            <a:off x="457200" y="1752600"/>
            <a:ext cx="8382000" cy="1988237"/>
          </a:xfrm>
          <a:prstGeom prst="rect">
            <a:avLst/>
          </a:prstGeom>
          <a:noFill/>
          <a:ln w="9525" algn="ctr">
            <a:noFill/>
            <a:miter lim="800000"/>
            <a:headEnd/>
            <a:tailEnd/>
          </a:ln>
          <a:effectLst/>
        </p:spPr>
        <p:txBody>
          <a:bodyPr>
            <a:spAutoFit/>
          </a:bodyPr>
          <a:lstStyle/>
          <a:p>
            <a:r>
              <a:rPr lang="el-GR" dirty="0">
                <a:effectLst>
                  <a:outerShdw blurRad="38100" dist="38100" dir="2700000" algn="tl">
                    <a:srgbClr val="000000"/>
                  </a:outerShdw>
                </a:effectLst>
              </a:rPr>
              <a:t>Στόχος 4: Μείωση της παιδικής θνησιμότητας</a:t>
            </a:r>
            <a:r>
              <a:rPr lang="en-US" dirty="0" smtClean="0">
                <a:effectLst>
                  <a:outerShdw blurRad="38100" dist="38100" dir="2700000" algn="tl">
                    <a:srgbClr val="000000"/>
                  </a:outerShdw>
                </a:effectLst>
              </a:rPr>
              <a:t>.</a:t>
            </a:r>
            <a:endParaRPr lang="el-GR" dirty="0" smtClean="0">
              <a:effectLst>
                <a:outerShdw blurRad="38100" dist="38100" dir="2700000" algn="tl">
                  <a:srgbClr val="000000"/>
                </a:outerShdw>
              </a:effectLst>
            </a:endParaRPr>
          </a:p>
          <a:p>
            <a:r>
              <a:rPr lang="en-US" dirty="0" smtClean="0">
                <a:effectLst>
                  <a:outerShdw blurRad="38100" dist="38100" dir="2700000" algn="tl">
                    <a:srgbClr val="000000"/>
                  </a:outerShdw>
                </a:effectLst>
              </a:rPr>
              <a:t> </a:t>
            </a:r>
            <a:endParaRPr lang="en-US" dirty="0">
              <a:effectLst>
                <a:outerShdw blurRad="38100" dist="38100" dir="2700000" algn="tl">
                  <a:srgbClr val="000000"/>
                </a:outerShdw>
              </a:effectLst>
            </a:endParaRPr>
          </a:p>
          <a:p>
            <a:r>
              <a:rPr lang="el-GR" dirty="0">
                <a:effectLst>
                  <a:outerShdw blurRad="38100" dist="38100" dir="2700000" algn="tl">
                    <a:srgbClr val="000000"/>
                  </a:outerShdw>
                </a:effectLst>
              </a:rPr>
              <a:t>Στόχος 5: Βελτίωση της μητρικής υγείας και μείωση της μητρικής θνησιμότητας.</a:t>
            </a:r>
            <a:endParaRPr lang="es-UY" b="0" dirty="0">
              <a:effectLst>
                <a:outerShdw blurRad="38100" dist="38100" dir="2700000" algn="tl">
                  <a:srgbClr val="000000"/>
                </a:outerShdw>
              </a:effectLst>
            </a:endParaRPr>
          </a:p>
        </p:txBody>
      </p:sp>
      <p:pic>
        <p:nvPicPr>
          <p:cNvPr id="104453" name="Picture 5" descr="Seta-Abaixo012"/>
          <p:cNvPicPr>
            <a:picLocks noGrp="1" noChangeAspect="1" noChangeArrowheads="1" noCrop="1"/>
          </p:cNvPicPr>
          <p:nvPr>
            <p:ph/>
          </p:nvPr>
        </p:nvPicPr>
        <p:blipFill>
          <a:blip r:embed="rId3" cstate="print"/>
          <a:srcRect/>
          <a:stretch>
            <a:fillRect/>
          </a:stretch>
        </p:blipFill>
        <p:spPr>
          <a:xfrm rot="16200000">
            <a:off x="233363" y="4110038"/>
            <a:ext cx="333375" cy="342900"/>
          </a:xfrm>
          <a:noFill/>
        </p:spPr>
      </p:pic>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83010" name="Text Box 2"/>
          <p:cNvSpPr txBox="1">
            <a:spLocks noChangeArrowheads="1"/>
          </p:cNvSpPr>
          <p:nvPr/>
        </p:nvSpPr>
        <p:spPr bwMode="auto">
          <a:xfrm>
            <a:off x="914400" y="457200"/>
            <a:ext cx="7467600" cy="946150"/>
          </a:xfrm>
          <a:prstGeom prst="rect">
            <a:avLst/>
          </a:prstGeom>
          <a:noFill/>
          <a:ln w="9525" algn="ctr">
            <a:noFill/>
            <a:miter lim="800000"/>
            <a:headEnd/>
            <a:tailEnd/>
          </a:ln>
          <a:effectLst/>
        </p:spPr>
        <p:txBody>
          <a:bodyPr>
            <a:spAutoFit/>
          </a:bodyPr>
          <a:lstStyle/>
          <a:p>
            <a:pPr>
              <a:spcBef>
                <a:spcPct val="50000"/>
              </a:spcBef>
              <a:defRPr/>
            </a:pPr>
            <a:r>
              <a:rPr lang="el-GR">
                <a:solidFill>
                  <a:schemeClr val="hlink"/>
                </a:solidFill>
                <a:effectLst>
                  <a:outerShdw blurRad="38100" dist="38100" dir="2700000" algn="tl">
                    <a:srgbClr val="000000"/>
                  </a:outerShdw>
                </a:effectLst>
              </a:rPr>
              <a:t>Αναπτυξιακοί στόχοι του ΟΗΕ για τη χιλιετία</a:t>
            </a:r>
            <a:endParaRPr lang="es-UY">
              <a:solidFill>
                <a:schemeClr val="hlink"/>
              </a:solidFill>
              <a:effectLst>
                <a:outerShdw blurRad="38100" dist="38100" dir="2700000" algn="tl">
                  <a:srgbClr val="000000"/>
                </a:outerShdw>
              </a:effectLst>
            </a:endParaRPr>
          </a:p>
        </p:txBody>
      </p:sp>
      <p:sp>
        <p:nvSpPr>
          <p:cNvPr id="683011" name="Text Box 3"/>
          <p:cNvSpPr txBox="1">
            <a:spLocks noChangeArrowheads="1"/>
          </p:cNvSpPr>
          <p:nvPr/>
        </p:nvSpPr>
        <p:spPr bwMode="auto">
          <a:xfrm>
            <a:off x="381000" y="2057400"/>
            <a:ext cx="8458200" cy="946150"/>
          </a:xfrm>
          <a:prstGeom prst="rect">
            <a:avLst/>
          </a:prstGeom>
          <a:noFill/>
          <a:ln w="9525" algn="ctr">
            <a:noFill/>
            <a:miter lim="800000"/>
            <a:headEnd/>
            <a:tailEnd/>
          </a:ln>
          <a:effectLst/>
        </p:spPr>
        <p:txBody>
          <a:bodyPr>
            <a:spAutoFit/>
          </a:bodyPr>
          <a:lstStyle/>
          <a:p>
            <a:pPr>
              <a:defRPr/>
            </a:pPr>
            <a:r>
              <a:rPr lang="el-GR" dirty="0">
                <a:effectLst>
                  <a:outerShdw blurRad="38100" dist="38100" dir="2700000" algn="tl">
                    <a:srgbClr val="000000"/>
                  </a:outerShdw>
                </a:effectLst>
              </a:rPr>
              <a:t>Στόχος 6: Καταπολέμηση του HIV/AIDS, της ελονοσίας και άλλων νοσημάτων</a:t>
            </a:r>
            <a:r>
              <a:rPr lang="en-US" dirty="0">
                <a:effectLst>
                  <a:outerShdw blurRad="38100" dist="38100" dir="2700000" algn="tl">
                    <a:srgbClr val="000000"/>
                  </a:outerShdw>
                </a:effectLst>
              </a:rPr>
              <a:t>.</a:t>
            </a:r>
            <a:endParaRPr lang="es-UY" dirty="0">
              <a:effectLst>
                <a:outerShdw blurRad="38100" dist="38100" dir="2700000" algn="tl">
                  <a:srgbClr val="000000"/>
                </a:outerShdw>
              </a:effectLst>
            </a:endParaRPr>
          </a:p>
        </p:txBody>
      </p:sp>
      <p:sp>
        <p:nvSpPr>
          <p:cNvPr id="683012" name="Text Box 4"/>
          <p:cNvSpPr txBox="1">
            <a:spLocks noChangeArrowheads="1"/>
          </p:cNvSpPr>
          <p:nvPr/>
        </p:nvSpPr>
        <p:spPr bwMode="auto">
          <a:xfrm>
            <a:off x="1295400" y="3962400"/>
            <a:ext cx="6019800" cy="2647950"/>
          </a:xfrm>
          <a:prstGeom prst="rect">
            <a:avLst/>
          </a:prstGeom>
          <a:noFill/>
          <a:ln w="9525" algn="ctr">
            <a:noFill/>
            <a:miter lim="800000"/>
            <a:headEnd/>
            <a:tailEnd/>
          </a:ln>
          <a:effectLst/>
        </p:spPr>
        <p:txBody>
          <a:bodyPr>
            <a:spAutoFit/>
          </a:bodyPr>
          <a:lstStyle/>
          <a:p>
            <a:pPr>
              <a:spcBef>
                <a:spcPct val="50000"/>
              </a:spcBef>
              <a:defRPr/>
            </a:pPr>
            <a:r>
              <a:rPr lang="el-GR" sz="2400">
                <a:effectLst>
                  <a:outerShdw blurRad="38100" dist="38100" dir="2700000" algn="tl">
                    <a:srgbClr val="000000"/>
                  </a:outerShdw>
                </a:effectLst>
              </a:rPr>
              <a:t>Η IMBCI ζητεί τη λήψη μέτρων εκπαίδευσης και πρόληψης, καθώς και  την εφαρμογή τεκμηριωμένων πρακτικών τοκετού και σίτισης οι οποίες μειώνουν τον κίνδυνο μετάδοσης του ιού HIV από τη μητέρα στο μωρό</a:t>
            </a:r>
            <a:r>
              <a:rPr lang="en-US" sz="2400">
                <a:effectLst>
                  <a:outerShdw blurRad="38100" dist="38100" dir="2700000" algn="tl">
                    <a:srgbClr val="000000"/>
                  </a:outerShdw>
                </a:effectLst>
              </a:rPr>
              <a:t>.</a:t>
            </a:r>
            <a:endParaRPr lang="es-UY" sz="2400">
              <a:effectLst>
                <a:outerShdw blurRad="38100" dist="38100" dir="2700000" algn="tl">
                  <a:srgbClr val="000000"/>
                </a:outerShdw>
              </a:effectLst>
            </a:endParaRPr>
          </a:p>
        </p:txBody>
      </p:sp>
      <p:pic>
        <p:nvPicPr>
          <p:cNvPr id="105477" name="Picture 5" descr="Seta-Abaixo012"/>
          <p:cNvPicPr>
            <a:picLocks noGrp="1" noChangeAspect="1" noChangeArrowheads="1" noCrop="1"/>
          </p:cNvPicPr>
          <p:nvPr>
            <p:ph/>
          </p:nvPr>
        </p:nvPicPr>
        <p:blipFill>
          <a:blip r:embed="rId3" cstate="print"/>
          <a:srcRect/>
          <a:stretch>
            <a:fillRect/>
          </a:stretch>
        </p:blipFill>
        <p:spPr>
          <a:xfrm rot="16200000">
            <a:off x="614362" y="4033838"/>
            <a:ext cx="333375" cy="342900"/>
          </a:xfrm>
          <a:noFill/>
        </p:spPr>
      </p:pic>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63554" name="Rectangle 2"/>
          <p:cNvSpPr>
            <a:spLocks noGrp="1" noRot="1" noChangeArrowheads="1"/>
          </p:cNvSpPr>
          <p:nvPr>
            <p:ph type="title"/>
          </p:nvPr>
        </p:nvSpPr>
        <p:spPr>
          <a:xfrm>
            <a:off x="608013" y="735013"/>
            <a:ext cx="8031162" cy="565150"/>
          </a:xfrm>
        </p:spPr>
        <p:txBody>
          <a:bodyPr/>
          <a:lstStyle/>
          <a:p>
            <a:pPr eaLnBrk="1" hangingPunct="1"/>
            <a:r>
              <a:rPr lang="el-GR" sz="2800" smtClean="0">
                <a:latin typeface="Tahoma" pitchFamily="34" charset="0"/>
              </a:rPr>
              <a:t>Συνδεθείτε και στηρίξτε μας</a:t>
            </a:r>
            <a:r>
              <a:rPr lang="en-US" sz="2800" smtClean="0">
                <a:latin typeface="Tahoma" pitchFamily="34" charset="0"/>
              </a:rPr>
              <a:t>!</a:t>
            </a:r>
            <a:br>
              <a:rPr lang="en-US" sz="2800" smtClean="0">
                <a:latin typeface="Tahoma" pitchFamily="34" charset="0"/>
              </a:rPr>
            </a:br>
            <a:r>
              <a:rPr lang="en-US" sz="2800" smtClean="0">
                <a:latin typeface="Tahoma" pitchFamily="34" charset="0"/>
                <a:hlinkClick r:id="rId3"/>
              </a:rPr>
              <a:t>www.imbci</a:t>
            </a:r>
            <a:r>
              <a:rPr lang="en-US" sz="2800" smtClean="0">
                <a:solidFill>
                  <a:schemeClr val="hlink"/>
                </a:solidFill>
                <a:latin typeface="Tahoma" pitchFamily="34" charset="0"/>
                <a:hlinkClick r:id="rId3"/>
              </a:rPr>
              <a:t>.org</a:t>
            </a:r>
            <a:r>
              <a:rPr lang="en-US" b="0" smtClean="0">
                <a:solidFill>
                  <a:schemeClr val="hlink"/>
                </a:solidFill>
                <a:latin typeface="Tahoma" pitchFamily="34" charset="0"/>
              </a:rPr>
              <a:t> </a:t>
            </a:r>
            <a:br>
              <a:rPr lang="en-US" b="0" smtClean="0">
                <a:solidFill>
                  <a:schemeClr val="hlink"/>
                </a:solidFill>
                <a:latin typeface="Tahoma" pitchFamily="34" charset="0"/>
              </a:rPr>
            </a:br>
            <a:endParaRPr lang="es-MX" b="0" smtClean="0">
              <a:solidFill>
                <a:schemeClr val="hlink"/>
              </a:solidFill>
              <a:latin typeface="Tahoma" pitchFamily="34" charset="0"/>
            </a:endParaRPr>
          </a:p>
        </p:txBody>
      </p:sp>
      <p:pic>
        <p:nvPicPr>
          <p:cNvPr id="106499" name="Picture 3"/>
          <p:cNvPicPr>
            <a:picLocks noGrp="1" noChangeAspect="1" noChangeArrowheads="1"/>
          </p:cNvPicPr>
          <p:nvPr>
            <p:ph type="body" idx="1"/>
          </p:nvPr>
        </p:nvPicPr>
        <p:blipFill>
          <a:blip r:embed="rId4" cstate="print"/>
          <a:srcRect l="9523" t="19588" r="13606"/>
          <a:stretch>
            <a:fillRect/>
          </a:stretch>
        </p:blipFill>
        <p:spPr>
          <a:xfrm>
            <a:off x="0" y="1295400"/>
            <a:ext cx="9144000" cy="5562599"/>
          </a:xfrm>
        </p:spPr>
      </p:pic>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1490" name="Rectangle 2"/>
          <p:cNvSpPr>
            <a:spLocks noGrp="1" noRot="1" noChangeArrowheads="1"/>
          </p:cNvSpPr>
          <p:nvPr>
            <p:ph type="title"/>
          </p:nvPr>
        </p:nvSpPr>
        <p:spPr>
          <a:xfrm>
            <a:off x="457200" y="228600"/>
            <a:ext cx="8229600" cy="1189038"/>
          </a:xfrm>
        </p:spPr>
        <p:txBody>
          <a:bodyPr/>
          <a:lstStyle/>
          <a:p>
            <a:pPr eaLnBrk="1" hangingPunct="1">
              <a:defRPr/>
            </a:pPr>
            <a:r>
              <a:rPr lang="el-GR" sz="3200" smtClean="0">
                <a:solidFill>
                  <a:schemeClr val="hlink"/>
                </a:solidFill>
                <a:latin typeface="Tahoma" pitchFamily="34" charset="0"/>
              </a:rPr>
              <a:t>Το βέλτιστο μοντέλο φροντίδας του ζεύγους ΜητέραςΒρέφους</a:t>
            </a:r>
            <a:endParaRPr lang="en-US" sz="3200" smtClean="0">
              <a:solidFill>
                <a:schemeClr val="hlink"/>
              </a:solidFill>
              <a:latin typeface="Tahoma" pitchFamily="34" charset="0"/>
            </a:endParaRPr>
          </a:p>
        </p:txBody>
      </p:sp>
      <p:sp>
        <p:nvSpPr>
          <p:cNvPr id="191493" name="Text Box 5"/>
          <p:cNvSpPr txBox="1">
            <a:spLocks noChangeArrowheads="1"/>
          </p:cNvSpPr>
          <p:nvPr/>
        </p:nvSpPr>
        <p:spPr bwMode="auto">
          <a:xfrm>
            <a:off x="3581400" y="1905000"/>
            <a:ext cx="5334000" cy="4538663"/>
          </a:xfrm>
          <a:prstGeom prst="rect">
            <a:avLst/>
          </a:prstGeom>
          <a:noFill/>
          <a:ln w="9525" algn="ctr">
            <a:noFill/>
            <a:miter lim="800000"/>
            <a:headEnd/>
            <a:tailEnd/>
          </a:ln>
          <a:effectLst/>
        </p:spPr>
        <p:txBody>
          <a:bodyPr>
            <a:spAutoFit/>
          </a:bodyPr>
          <a:lstStyle/>
          <a:p>
            <a:pPr algn="r"/>
            <a:r>
              <a:rPr lang="el-GR" sz="2200">
                <a:effectLst>
                  <a:outerShdw blurRad="38100" dist="38100" dir="2700000" algn="tl">
                    <a:srgbClr val="000000"/>
                  </a:outerShdw>
                </a:effectLst>
              </a:rPr>
              <a:t>Το βέλτιστο μοντέλο φροντίδας του ζεύγους ΜητέραςΒρέφους που εφαρμόζεται σε αυτήν την Πρωτοβουλία προάγει τη σωματική και ψυχική υγεία όλων των γυναικών και των βρεφών τους κατά τη διάρκεια της εγκυμοσύνης, του τοκετού και του θηλασμού</a:t>
            </a:r>
            <a:r>
              <a:rPr lang="en-US" sz="2200">
                <a:effectLst>
                  <a:outerShdw blurRad="38100" dist="38100" dir="2700000" algn="tl">
                    <a:srgbClr val="000000"/>
                  </a:outerShdw>
                </a:effectLst>
              </a:rPr>
              <a:t>, </a:t>
            </a:r>
            <a:r>
              <a:rPr lang="el-GR" sz="2200">
                <a:effectLst>
                  <a:outerShdw blurRad="38100" dist="38100" dir="2700000" algn="tl">
                    <a:srgbClr val="000000"/>
                  </a:outerShdw>
                </a:effectLst>
              </a:rPr>
              <a:t>ενώ συγχρόνως </a:t>
            </a:r>
            <a:r>
              <a:rPr lang="el-GR" sz="2200" u="sng">
                <a:effectLst>
                  <a:outerShdw blurRad="38100" dist="38100" dir="2700000" algn="tl">
                    <a:srgbClr val="000000"/>
                  </a:outerShdw>
                </a:effectLst>
              </a:rPr>
              <a:t>καθιερώνει έναν υψηλό δείκτη αξιολόγησης </a:t>
            </a:r>
            <a:r>
              <a:rPr lang="el-GR" sz="2200">
                <a:effectLst>
                  <a:outerShdw blurRad="38100" dist="38100" dir="2700000" algn="tl">
                    <a:srgbClr val="000000"/>
                  </a:outerShdw>
                </a:effectLst>
              </a:rPr>
              <a:t>των μαιευτικών υπηρεσιών όσον αφορά την ποιότητα και την αποτελεσματικότητά τους</a:t>
            </a:r>
            <a:r>
              <a:rPr lang="en-US" sz="2200">
                <a:effectLst>
                  <a:outerShdw blurRad="38100" dist="38100" dir="2700000" algn="tl">
                    <a:srgbClr val="000000"/>
                  </a:outerShdw>
                </a:effectLst>
              </a:rPr>
              <a:t>.</a:t>
            </a:r>
            <a:r>
              <a:rPr lang="en-US">
                <a:effectLst>
                  <a:outerShdw blurRad="38100" dist="38100" dir="2700000" algn="tl">
                    <a:srgbClr val="000000"/>
                  </a:outerShdw>
                </a:effectLst>
              </a:rPr>
              <a:t> </a:t>
            </a:r>
            <a:endParaRPr lang="es-UY">
              <a:effectLst>
                <a:outerShdw blurRad="38100" dist="38100" dir="2700000" algn="tl">
                  <a:srgbClr val="000000"/>
                </a:outerShdw>
              </a:effectLst>
            </a:endParaRPr>
          </a:p>
        </p:txBody>
      </p:sp>
      <p:pic>
        <p:nvPicPr>
          <p:cNvPr id="107524" name="Picture 6" descr="OuroPote01"/>
          <p:cNvPicPr>
            <a:picLocks noChangeAspect="1" noChangeArrowheads="1" noCrop="1"/>
          </p:cNvPicPr>
          <p:nvPr/>
        </p:nvPicPr>
        <p:blipFill>
          <a:blip r:embed="rId3" cstate="print"/>
          <a:srcRect/>
          <a:stretch>
            <a:fillRect/>
          </a:stretch>
        </p:blipFill>
        <p:spPr bwMode="auto">
          <a:xfrm>
            <a:off x="1295400" y="4572000"/>
            <a:ext cx="1447800" cy="1676400"/>
          </a:xfrm>
          <a:prstGeom prst="rect">
            <a:avLst/>
          </a:prstGeom>
          <a:noFill/>
          <a:ln w="9525">
            <a:noFill/>
            <a:miter lim="800000"/>
            <a:headEnd/>
            <a:tailEnd/>
          </a:ln>
        </p:spPr>
      </p:pic>
      <p:pic>
        <p:nvPicPr>
          <p:cNvPr id="107525" name="Picture 8" descr="15 - Rae Davies"/>
          <p:cNvPicPr>
            <a:picLocks noChangeAspect="1" noChangeArrowheads="1"/>
          </p:cNvPicPr>
          <p:nvPr/>
        </p:nvPicPr>
        <p:blipFill>
          <a:blip r:embed="rId4" cstate="print"/>
          <a:srcRect l="9166" t="11919" r="15834" b="7028"/>
          <a:stretch>
            <a:fillRect/>
          </a:stretch>
        </p:blipFill>
        <p:spPr bwMode="auto">
          <a:xfrm>
            <a:off x="457200" y="2209800"/>
            <a:ext cx="2819400" cy="2130425"/>
          </a:xfrm>
          <a:prstGeom prst="rect">
            <a:avLst/>
          </a:prstGeom>
          <a:noFill/>
          <a:ln w="3175">
            <a:solidFill>
              <a:schemeClr val="tx1"/>
            </a:solidFill>
            <a:miter lim="800000"/>
            <a:headEnd/>
            <a:tailEnd/>
          </a:ln>
        </p:spPr>
      </p:pic>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67650" name="Rectangle 2"/>
          <p:cNvSpPr>
            <a:spLocks noGrp="1" noChangeArrowheads="1"/>
          </p:cNvSpPr>
          <p:nvPr>
            <p:ph type="body" idx="1"/>
          </p:nvPr>
        </p:nvSpPr>
        <p:spPr>
          <a:xfrm>
            <a:off x="0" y="304800"/>
            <a:ext cx="4876800" cy="5791200"/>
          </a:xfrm>
        </p:spPr>
        <p:txBody>
          <a:bodyPr/>
          <a:lstStyle/>
          <a:p>
            <a:pPr eaLnBrk="1" hangingPunct="1">
              <a:buFont typeface="Wingdings" pitchFamily="2" charset="2"/>
              <a:buNone/>
            </a:pPr>
            <a:r>
              <a:rPr lang="el-GR" sz="2600" b="1" smtClean="0">
                <a:latin typeface="Arial" charset="0"/>
              </a:rPr>
              <a:t>Όλοι οι πάροχοι μαιευτικών υπηρεσιών θα πρέπει να εκπαιδεύονται ώστε να παρέχουν και να υποστηρίζουν το εν λόγω μοντέλο φροντίδας του ζεύγους ΜητέραςΒρέφους</a:t>
            </a:r>
            <a:r>
              <a:rPr lang="en-US" sz="2600" b="1" smtClean="0">
                <a:latin typeface="Arial" charset="0"/>
              </a:rPr>
              <a:t>!</a:t>
            </a:r>
          </a:p>
        </p:txBody>
      </p:sp>
      <p:pic>
        <p:nvPicPr>
          <p:cNvPr id="108547" name="Picture 3" descr="Hispanic with newborn"/>
          <p:cNvPicPr>
            <a:picLocks noChangeAspect="1" noChangeArrowheads="1"/>
          </p:cNvPicPr>
          <p:nvPr/>
        </p:nvPicPr>
        <p:blipFill>
          <a:blip r:embed="rId3" cstate="print"/>
          <a:srcRect l="11111" r="12962"/>
          <a:stretch>
            <a:fillRect/>
          </a:stretch>
        </p:blipFill>
        <p:spPr bwMode="auto">
          <a:xfrm>
            <a:off x="5181600" y="457200"/>
            <a:ext cx="3124200" cy="2711450"/>
          </a:xfrm>
          <a:prstGeom prst="rect">
            <a:avLst/>
          </a:prstGeom>
          <a:noFill/>
          <a:ln w="3175">
            <a:solidFill>
              <a:schemeClr val="tx1"/>
            </a:solidFill>
            <a:miter lim="800000"/>
            <a:headEnd/>
            <a:tailEnd/>
          </a:ln>
        </p:spPr>
      </p:pic>
      <p:pic>
        <p:nvPicPr>
          <p:cNvPr id="108548" name="Picture 4"/>
          <p:cNvPicPr>
            <a:picLocks noChangeAspect="1" noChangeArrowheads="1"/>
          </p:cNvPicPr>
          <p:nvPr/>
        </p:nvPicPr>
        <p:blipFill>
          <a:blip r:embed="rId4" cstate="print"/>
          <a:srcRect l="11417" t="20204" r="64857" b="50455"/>
          <a:stretch>
            <a:fillRect/>
          </a:stretch>
        </p:blipFill>
        <p:spPr bwMode="auto">
          <a:xfrm>
            <a:off x="5181600" y="3505200"/>
            <a:ext cx="3200400" cy="2971800"/>
          </a:xfrm>
          <a:prstGeom prst="rect">
            <a:avLst/>
          </a:prstGeom>
          <a:noFill/>
          <a:ln w="3175">
            <a:solidFill>
              <a:schemeClr val="tx1"/>
            </a:solidFill>
            <a:miter lim="800000"/>
            <a:headEnd/>
            <a:tailEnd/>
          </a:ln>
        </p:spPr>
      </p:pic>
      <p:pic>
        <p:nvPicPr>
          <p:cNvPr id="108549" name="Picture 5" descr="Bebê031"/>
          <p:cNvPicPr>
            <a:picLocks noChangeAspect="1" noChangeArrowheads="1" noCrop="1"/>
          </p:cNvPicPr>
          <p:nvPr/>
        </p:nvPicPr>
        <p:blipFill>
          <a:blip r:embed="rId5" cstate="print"/>
          <a:srcRect/>
          <a:stretch>
            <a:fillRect/>
          </a:stretch>
        </p:blipFill>
        <p:spPr bwMode="auto">
          <a:xfrm>
            <a:off x="304800" y="3581400"/>
            <a:ext cx="3657600" cy="2935288"/>
          </a:xfrm>
          <a:prstGeom prst="rect">
            <a:avLst/>
          </a:prstGeom>
          <a:noFill/>
          <a:ln w="9525">
            <a:noFill/>
            <a:miter lim="800000"/>
            <a:headEnd/>
            <a:tailEnd/>
          </a:ln>
        </p:spPr>
      </p:pic>
      <p:sp>
        <p:nvSpPr>
          <p:cNvPr id="667654" name="Rectangle 6"/>
          <p:cNvSpPr>
            <a:spLocks noChangeArrowheads="1"/>
          </p:cNvSpPr>
          <p:nvPr/>
        </p:nvSpPr>
        <p:spPr bwMode="auto">
          <a:xfrm>
            <a:off x="304800" y="3581400"/>
            <a:ext cx="3657600" cy="2971800"/>
          </a:xfrm>
          <a:prstGeom prst="rect">
            <a:avLst/>
          </a:prstGeom>
          <a:noFill/>
          <a:ln w="57150" algn="ctr">
            <a:solidFill>
              <a:schemeClr val="tx1"/>
            </a:solidFill>
            <a:miter lim="800000"/>
            <a:headEnd/>
            <a:tailEnd/>
          </a:ln>
          <a:effectLst/>
        </p:spPr>
        <p:txBody>
          <a:bodyPr anchor="ctr">
            <a:spAutoFit/>
          </a:bodyPr>
          <a:lstStyle/>
          <a:p>
            <a:pPr>
              <a:defRPr/>
            </a:pPr>
            <a:endParaRPr lang="el-GR">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3 - Θέση περιεχομένου"/>
          <p:cNvSpPr>
            <a:spLocks noGrp="1"/>
          </p:cNvSpPr>
          <p:nvPr>
            <p:ph/>
          </p:nvPr>
        </p:nvSpPr>
        <p:spPr>
          <a:xfrm>
            <a:off x="0" y="0"/>
            <a:ext cx="9144000" cy="6858000"/>
          </a:xfrm>
        </p:spPr>
        <p:txBody>
          <a:bodyPr/>
          <a:lstStyle/>
          <a:p>
            <a:pPr algn="ctr">
              <a:buNone/>
            </a:pPr>
            <a:r>
              <a:rPr lang="el-GR" b="1" i="1" dirty="0" smtClean="0"/>
              <a:t>Η παρουσίαση στην Ελλάδα των 10 βημάτων για βέλτιστες μαιευτικές υπηρεσίες προς το ζεύγος </a:t>
            </a:r>
            <a:r>
              <a:rPr lang="el-GR" b="1" i="1" dirty="0" err="1" smtClean="0"/>
              <a:t>ΜητέραΒρέφος</a:t>
            </a:r>
            <a:r>
              <a:rPr lang="el-GR" b="1" i="1" dirty="0" smtClean="0"/>
              <a:t> από την οργάνωση </a:t>
            </a:r>
            <a:r>
              <a:rPr lang="en-US" b="1" i="1" dirty="0" smtClean="0"/>
              <a:t>IMBC</a:t>
            </a:r>
            <a:r>
              <a:rPr lang="el-GR" b="1" i="1" dirty="0" smtClean="0"/>
              <a:t>Ο</a:t>
            </a:r>
            <a:r>
              <a:rPr lang="en-US" b="1" i="1" dirty="0" smtClean="0"/>
              <a:t> </a:t>
            </a:r>
            <a:r>
              <a:rPr lang="el-GR" b="1" i="1" dirty="0" smtClean="0"/>
              <a:t>        είναι μια πρωτοβουλία του δικτύου </a:t>
            </a:r>
            <a:r>
              <a:rPr lang="en-US" b="1" i="1" dirty="0" smtClean="0"/>
              <a:t>ENCA Hellas</a:t>
            </a:r>
            <a:r>
              <a:rPr lang="el-GR" b="1" i="1" dirty="0" smtClean="0"/>
              <a:t> </a:t>
            </a:r>
            <a:r>
              <a:rPr lang="en-US" b="1" i="1" dirty="0" smtClean="0"/>
              <a:t>www.encahellas.eu </a:t>
            </a:r>
            <a:endParaRPr lang="el-GR" b="1" i="1" dirty="0" smtClean="0"/>
          </a:p>
          <a:p>
            <a:pPr>
              <a:buNone/>
            </a:pPr>
            <a:r>
              <a:rPr lang="el-GR" i="1" dirty="0" smtClean="0"/>
              <a:t>Μετάφραση από τα Αγγλικά:</a:t>
            </a:r>
          </a:p>
          <a:p>
            <a:r>
              <a:rPr lang="el-GR" sz="2800" b="1" dirty="0" err="1" smtClean="0"/>
              <a:t>Γιολάντα</a:t>
            </a:r>
            <a:r>
              <a:rPr lang="el-GR" sz="2800" b="1" dirty="0" smtClean="0"/>
              <a:t> Γεωργίου</a:t>
            </a:r>
            <a:r>
              <a:rPr lang="el-GR" sz="2800" dirty="0" smtClean="0"/>
              <a:t>, μεταφράστρια-διερμηνέας ΜΑ,        βοηθός μητρότητας</a:t>
            </a:r>
          </a:p>
          <a:p>
            <a:pPr>
              <a:buNone/>
            </a:pPr>
            <a:r>
              <a:rPr lang="el-GR" i="1" dirty="0" smtClean="0"/>
              <a:t>Επιστημονική επιμέλεια: </a:t>
            </a:r>
          </a:p>
          <a:p>
            <a:r>
              <a:rPr lang="el-GR" sz="2800" b="1" dirty="0" smtClean="0"/>
              <a:t>Ευαγγελία </a:t>
            </a:r>
            <a:r>
              <a:rPr lang="el-GR" sz="2800" b="1" dirty="0" err="1" smtClean="0"/>
              <a:t>Φιλιππάκη</a:t>
            </a:r>
            <a:r>
              <a:rPr lang="el-GR" sz="2800" dirty="0" smtClean="0"/>
              <a:t>, γενική οικογενειακή γιατρός </a:t>
            </a:r>
            <a:r>
              <a:rPr lang="en-US" sz="2800" dirty="0" smtClean="0"/>
              <a:t>GP</a:t>
            </a:r>
            <a:r>
              <a:rPr lang="el-GR" sz="2800" dirty="0" smtClean="0"/>
              <a:t>, διεθνώς πιστοποιημένη σύμβουλος γαλουχίας </a:t>
            </a:r>
            <a:r>
              <a:rPr lang="en-US" sz="2800" dirty="0" smtClean="0"/>
              <a:t>IBCLC </a:t>
            </a:r>
            <a:endParaRPr lang="el-GR" sz="2800" dirty="0" smtClean="0"/>
          </a:p>
          <a:p>
            <a:r>
              <a:rPr lang="el-GR" sz="2800" b="1" dirty="0" smtClean="0"/>
              <a:t>Μαρία Ανδρεουλάκη</a:t>
            </a:r>
            <a:r>
              <a:rPr lang="el-GR" sz="2800" dirty="0" smtClean="0"/>
              <a:t>, βοηθός μητρότητας </a:t>
            </a:r>
            <a:r>
              <a:rPr lang="en-US" sz="2800" dirty="0" smtClean="0"/>
              <a:t>CD(DONA), </a:t>
            </a:r>
            <a:r>
              <a:rPr lang="el-GR" sz="2800" dirty="0" smtClean="0"/>
              <a:t>εκπαιδεύτρια βοηθών μητρότητας (</a:t>
            </a:r>
            <a:r>
              <a:rPr lang="en-US" sz="2800" dirty="0" smtClean="0"/>
              <a:t>doula trainer), </a:t>
            </a:r>
            <a:r>
              <a:rPr lang="el-GR" sz="2800" dirty="0" smtClean="0"/>
              <a:t>Ελληνίδα εκπρόσωπος του οργανισμού </a:t>
            </a:r>
            <a:r>
              <a:rPr lang="en-US" sz="2800" dirty="0" smtClean="0"/>
              <a:t>IMBCI</a:t>
            </a:r>
            <a:endParaRPr lang="el-GR" sz="2800"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21218" name="Rectangle 2"/>
          <p:cNvSpPr>
            <a:spLocks noGrp="1" noRot="1" noChangeArrowheads="1"/>
          </p:cNvSpPr>
          <p:nvPr>
            <p:ph type="title"/>
          </p:nvPr>
        </p:nvSpPr>
        <p:spPr>
          <a:xfrm>
            <a:off x="457200" y="228600"/>
            <a:ext cx="8229600" cy="914400"/>
          </a:xfrm>
        </p:spPr>
        <p:txBody>
          <a:bodyPr/>
          <a:lstStyle/>
          <a:p>
            <a:pPr eaLnBrk="1" hangingPunct="1">
              <a:defRPr/>
            </a:pPr>
            <a:r>
              <a:rPr lang="el-GR" sz="3600" dirty="0" smtClean="0">
                <a:solidFill>
                  <a:schemeClr val="hlink"/>
                </a:solidFill>
                <a:latin typeface="Tahoma" pitchFamily="34" charset="0"/>
              </a:rPr>
              <a:t>Συμμετέχοντες στην «Τεχνική Συμβουλευτική</a:t>
            </a:r>
            <a:r>
              <a:rPr lang="en-US" sz="3600" dirty="0" smtClean="0">
                <a:solidFill>
                  <a:schemeClr val="hlink"/>
                </a:solidFill>
                <a:latin typeface="Tahoma" pitchFamily="34" charset="0"/>
              </a:rPr>
              <a:t> </a:t>
            </a:r>
            <a:r>
              <a:rPr lang="el-GR" sz="3600" dirty="0" smtClean="0">
                <a:solidFill>
                  <a:schemeClr val="hlink"/>
                </a:solidFill>
                <a:latin typeface="Tahoma" pitchFamily="34" charset="0"/>
              </a:rPr>
              <a:t>Επιτροπή» </a:t>
            </a:r>
            <a:r>
              <a:rPr lang="en-US" sz="3600" b="0" dirty="0" smtClean="0">
                <a:solidFill>
                  <a:schemeClr val="hlink"/>
                </a:solidFill>
                <a:latin typeface="Tahoma" pitchFamily="34" charset="0"/>
              </a:rPr>
              <a:t>(TAG)</a:t>
            </a:r>
            <a:endParaRPr lang="en-US" sz="3600" dirty="0" smtClean="0">
              <a:solidFill>
                <a:schemeClr val="hlink"/>
              </a:solidFill>
              <a:latin typeface="Tahoma" pitchFamily="34" charset="0"/>
            </a:endParaRPr>
          </a:p>
        </p:txBody>
      </p:sp>
      <p:sp>
        <p:nvSpPr>
          <p:cNvPr id="521219" name="Rectangle 3"/>
          <p:cNvSpPr>
            <a:spLocks noGrp="1" noChangeArrowheads="1"/>
          </p:cNvSpPr>
          <p:nvPr>
            <p:ph type="body" sz="half" idx="1"/>
          </p:nvPr>
        </p:nvSpPr>
        <p:spPr>
          <a:xfrm>
            <a:off x="0" y="1295400"/>
            <a:ext cx="4724400" cy="5562600"/>
          </a:xfrm>
        </p:spPr>
        <p:txBody>
          <a:bodyPr/>
          <a:lstStyle/>
          <a:p>
            <a:r>
              <a:rPr lang="el-GR" sz="1600" b="1" dirty="0" smtClean="0">
                <a:latin typeface="Tahoma" pitchFamily="34" charset="0"/>
                <a:cs typeface="Tahoma" pitchFamily="34" charset="0"/>
              </a:rPr>
              <a:t>Παγκόσμια Οργάνωση Υγείας-Π.Ο.Υ.  (</a:t>
            </a:r>
            <a:r>
              <a:rPr lang="en-US" sz="1600" b="1" dirty="0" smtClean="0">
                <a:latin typeface="Tahoma" pitchFamily="34" charset="0"/>
                <a:cs typeface="Tahoma" pitchFamily="34" charset="0"/>
              </a:rPr>
              <a:t>WHO</a:t>
            </a:r>
            <a:r>
              <a:rPr lang="el-GR" sz="1600" b="1" dirty="0" smtClean="0">
                <a:latin typeface="Tahoma" pitchFamily="34" charset="0"/>
                <a:cs typeface="Tahoma" pitchFamily="34" charset="0"/>
              </a:rPr>
              <a:t>) </a:t>
            </a:r>
            <a:endParaRPr lang="el-GR" sz="1600" dirty="0" smtClean="0">
              <a:latin typeface="Tahoma" pitchFamily="34" charset="0"/>
              <a:cs typeface="Tahoma" pitchFamily="34" charset="0"/>
            </a:endParaRPr>
          </a:p>
          <a:p>
            <a:r>
              <a:rPr lang="en-US" sz="1600" b="1" dirty="0" smtClean="0">
                <a:latin typeface="Tahoma" pitchFamily="34" charset="0"/>
                <a:cs typeface="Tahoma" pitchFamily="34" charset="0"/>
              </a:rPr>
              <a:t>UNICEF </a:t>
            </a:r>
            <a:endParaRPr lang="el-GR" sz="1600" dirty="0" smtClean="0">
              <a:latin typeface="Tahoma" pitchFamily="34" charset="0"/>
              <a:cs typeface="Tahoma" pitchFamily="34" charset="0"/>
            </a:endParaRPr>
          </a:p>
          <a:p>
            <a:r>
              <a:rPr lang="el-GR" sz="1600" b="1" dirty="0" smtClean="0">
                <a:latin typeface="Tahoma" pitchFamily="34" charset="0"/>
                <a:cs typeface="Tahoma" pitchFamily="34" charset="0"/>
              </a:rPr>
              <a:t>Ταμείο των Ην. Εθνών για τον Πληθυσμό (</a:t>
            </a:r>
            <a:r>
              <a:rPr lang="en-US" sz="1600" b="1" dirty="0" smtClean="0">
                <a:latin typeface="Tahoma" pitchFamily="34" charset="0"/>
                <a:cs typeface="Tahoma" pitchFamily="34" charset="0"/>
              </a:rPr>
              <a:t>UNFPA</a:t>
            </a:r>
            <a:r>
              <a:rPr lang="el-GR" sz="1600" b="1" dirty="0" smtClean="0">
                <a:latin typeface="Tahoma" pitchFamily="34" charset="0"/>
                <a:cs typeface="Tahoma" pitchFamily="34" charset="0"/>
              </a:rPr>
              <a:t>) </a:t>
            </a:r>
            <a:endParaRPr lang="el-GR" sz="1600" dirty="0" smtClean="0">
              <a:latin typeface="Tahoma" pitchFamily="34" charset="0"/>
              <a:cs typeface="Tahoma" pitchFamily="34" charset="0"/>
            </a:endParaRPr>
          </a:p>
          <a:p>
            <a:r>
              <a:rPr lang="el-GR" sz="1600" b="1" dirty="0" smtClean="0">
                <a:latin typeface="Tahoma" pitchFamily="34" charset="0"/>
                <a:cs typeface="Tahoma" pitchFamily="34" charset="0"/>
              </a:rPr>
              <a:t>Διεθνής Συνομοσπονδία Μαιών (</a:t>
            </a:r>
            <a:r>
              <a:rPr lang="en-US" sz="1600" b="1" dirty="0" smtClean="0">
                <a:latin typeface="Tahoma" pitchFamily="34" charset="0"/>
                <a:cs typeface="Tahoma" pitchFamily="34" charset="0"/>
              </a:rPr>
              <a:t>ICM</a:t>
            </a:r>
            <a:r>
              <a:rPr lang="el-GR" sz="1600" b="1" dirty="0" smtClean="0">
                <a:latin typeface="Tahoma" pitchFamily="34" charset="0"/>
                <a:cs typeface="Tahoma" pitchFamily="34" charset="0"/>
              </a:rPr>
              <a:t>) </a:t>
            </a:r>
            <a:endParaRPr lang="el-GR" sz="1600" dirty="0" smtClean="0">
              <a:latin typeface="Tahoma" pitchFamily="34" charset="0"/>
              <a:cs typeface="Tahoma" pitchFamily="34" charset="0"/>
            </a:endParaRPr>
          </a:p>
          <a:p>
            <a:r>
              <a:rPr lang="el-GR" sz="1600" b="1" dirty="0" smtClean="0">
                <a:latin typeface="Tahoma" pitchFamily="34" charset="0"/>
                <a:cs typeface="Tahoma" pitchFamily="34" charset="0"/>
              </a:rPr>
              <a:t>Διεθνής Παιδιατρική Ένωση (</a:t>
            </a:r>
            <a:r>
              <a:rPr lang="en-US" sz="1600" b="1" dirty="0" smtClean="0">
                <a:latin typeface="Tahoma" pitchFamily="34" charset="0"/>
                <a:cs typeface="Tahoma" pitchFamily="34" charset="0"/>
              </a:rPr>
              <a:t>IPA</a:t>
            </a:r>
            <a:r>
              <a:rPr lang="el-GR" sz="1600" b="1" dirty="0" smtClean="0">
                <a:latin typeface="Tahoma" pitchFamily="34" charset="0"/>
                <a:cs typeface="Tahoma" pitchFamily="34" charset="0"/>
              </a:rPr>
              <a:t>) </a:t>
            </a:r>
            <a:endParaRPr lang="el-GR" sz="1600" dirty="0" smtClean="0">
              <a:latin typeface="Tahoma" pitchFamily="34" charset="0"/>
              <a:cs typeface="Tahoma" pitchFamily="34" charset="0"/>
            </a:endParaRPr>
          </a:p>
          <a:p>
            <a:r>
              <a:rPr lang="el-GR" sz="1600" b="1" dirty="0" smtClean="0">
                <a:latin typeface="Tahoma" pitchFamily="34" charset="0"/>
                <a:cs typeface="Tahoma" pitchFamily="34" charset="0"/>
              </a:rPr>
              <a:t>Διεθνές Συμβούλιο Νοσηλευτών (</a:t>
            </a:r>
            <a:r>
              <a:rPr lang="en-US" sz="1600" b="1" dirty="0" smtClean="0">
                <a:latin typeface="Tahoma" pitchFamily="34" charset="0"/>
                <a:cs typeface="Tahoma" pitchFamily="34" charset="0"/>
              </a:rPr>
              <a:t>ICN</a:t>
            </a:r>
            <a:r>
              <a:rPr lang="el-GR" sz="1600" b="1" dirty="0" smtClean="0">
                <a:latin typeface="Tahoma" pitchFamily="34" charset="0"/>
                <a:cs typeface="Tahoma" pitchFamily="34" charset="0"/>
              </a:rPr>
              <a:t>) </a:t>
            </a:r>
            <a:endParaRPr lang="el-GR" sz="1600" dirty="0" smtClean="0">
              <a:latin typeface="Tahoma" pitchFamily="34" charset="0"/>
              <a:cs typeface="Tahoma" pitchFamily="34" charset="0"/>
            </a:endParaRPr>
          </a:p>
          <a:p>
            <a:r>
              <a:rPr lang="el-GR" sz="1600" b="1" dirty="0" smtClean="0">
                <a:latin typeface="Tahoma" pitchFamily="34" charset="0"/>
                <a:cs typeface="Tahoma" pitchFamily="34" charset="0"/>
              </a:rPr>
              <a:t>Εταιρική σχέση για την υγεία των μητέρων, των βρεφών και των παιδιών </a:t>
            </a:r>
            <a:endParaRPr lang="el-GR" sz="1600" dirty="0" smtClean="0">
              <a:latin typeface="Tahoma" pitchFamily="34" charset="0"/>
              <a:cs typeface="Tahoma" pitchFamily="34" charset="0"/>
            </a:endParaRPr>
          </a:p>
          <a:p>
            <a:r>
              <a:rPr lang="el-GR" sz="1600" b="1" dirty="0" smtClean="0">
                <a:latin typeface="Tahoma" pitchFamily="34" charset="0"/>
                <a:cs typeface="Tahoma" pitchFamily="34" charset="0"/>
              </a:rPr>
              <a:t>Σύνδεσμος του Τοκετού (</a:t>
            </a:r>
            <a:r>
              <a:rPr lang="en-US" sz="1600" b="1" dirty="0" smtClean="0">
                <a:latin typeface="Tahoma" pitchFamily="34" charset="0"/>
                <a:cs typeface="Tahoma" pitchFamily="34" charset="0"/>
              </a:rPr>
              <a:t>Childbirth Connection</a:t>
            </a:r>
            <a:r>
              <a:rPr lang="el-GR" sz="1600" b="1" dirty="0" smtClean="0">
                <a:latin typeface="Tahoma" pitchFamily="34" charset="0"/>
                <a:cs typeface="Tahoma" pitchFamily="34" charset="0"/>
              </a:rPr>
              <a:t>) </a:t>
            </a:r>
            <a:endParaRPr lang="el-GR" sz="1600" dirty="0" smtClean="0">
              <a:latin typeface="Tahoma" pitchFamily="34" charset="0"/>
              <a:cs typeface="Tahoma" pitchFamily="34" charset="0"/>
            </a:endParaRPr>
          </a:p>
          <a:p>
            <a:r>
              <a:rPr lang="el-GR" sz="1600" b="1" dirty="0" smtClean="0">
                <a:latin typeface="Tahoma" pitchFamily="34" charset="0"/>
                <a:cs typeface="Tahoma" pitchFamily="34" charset="0"/>
              </a:rPr>
              <a:t>Συμμαχία για τη Βελτίωση των Μαιευτικών Υπηρεσιών (</a:t>
            </a:r>
            <a:r>
              <a:rPr lang="en-US" sz="1600" b="1" dirty="0" smtClean="0">
                <a:latin typeface="Tahoma" pitchFamily="34" charset="0"/>
                <a:cs typeface="Tahoma" pitchFamily="34" charset="0"/>
              </a:rPr>
              <a:t>CIMS</a:t>
            </a:r>
            <a:r>
              <a:rPr lang="el-GR" sz="1600" b="1" dirty="0" smtClean="0">
                <a:latin typeface="Tahoma" pitchFamily="34" charset="0"/>
                <a:cs typeface="Tahoma" pitchFamily="34" charset="0"/>
              </a:rPr>
              <a:t>) </a:t>
            </a:r>
          </a:p>
          <a:p>
            <a:r>
              <a:rPr lang="el-GR" sz="1600" b="1" dirty="0" smtClean="0">
                <a:latin typeface="Tahoma" pitchFamily="34" charset="0"/>
                <a:cs typeface="Tahoma" pitchFamily="34" charset="0"/>
              </a:rPr>
              <a:t>Διεθνής Οργάνωση «Καλή Αρχή» (</a:t>
            </a:r>
            <a:r>
              <a:rPr lang="en-US" sz="1600" b="1" dirty="0" err="1" smtClean="0">
                <a:latin typeface="Tahoma" pitchFamily="34" charset="0"/>
                <a:cs typeface="Tahoma" pitchFamily="34" charset="0"/>
              </a:rPr>
              <a:t>Wellstart</a:t>
            </a:r>
            <a:r>
              <a:rPr lang="en-US" sz="1600" b="1" dirty="0" smtClean="0">
                <a:latin typeface="Tahoma" pitchFamily="34" charset="0"/>
                <a:cs typeface="Tahoma" pitchFamily="34" charset="0"/>
              </a:rPr>
              <a:t> International</a:t>
            </a:r>
            <a:r>
              <a:rPr lang="el-GR" sz="1600" b="1" dirty="0" smtClean="0">
                <a:latin typeface="Tahoma" pitchFamily="34" charset="0"/>
                <a:cs typeface="Tahoma" pitchFamily="34" charset="0"/>
              </a:rPr>
              <a:t>) </a:t>
            </a:r>
            <a:endParaRPr lang="el-GR" sz="1600" dirty="0" smtClean="0">
              <a:latin typeface="Tahoma" pitchFamily="34" charset="0"/>
              <a:cs typeface="Tahoma" pitchFamily="34" charset="0"/>
            </a:endParaRPr>
          </a:p>
          <a:p>
            <a:r>
              <a:rPr lang="el-GR" sz="1600" b="1" dirty="0" smtClean="0">
                <a:latin typeface="Tahoma" pitchFamily="34" charset="0"/>
                <a:cs typeface="Tahoma" pitchFamily="34" charset="0"/>
              </a:rPr>
              <a:t>Διεθνής Οργάνωση </a:t>
            </a:r>
            <a:r>
              <a:rPr lang="en-US" sz="1600" b="1" dirty="0" smtClean="0">
                <a:latin typeface="Tahoma" pitchFamily="34" charset="0"/>
                <a:cs typeface="Tahoma" pitchFamily="34" charset="0"/>
              </a:rPr>
              <a:t>JHPIEGO</a:t>
            </a:r>
            <a:endParaRPr lang="el-GR" sz="1600" dirty="0" smtClean="0">
              <a:latin typeface="Tahoma" pitchFamily="34" charset="0"/>
              <a:cs typeface="Tahoma" pitchFamily="34" charset="0"/>
            </a:endParaRPr>
          </a:p>
          <a:p>
            <a:pPr eaLnBrk="1" hangingPunct="1">
              <a:lnSpc>
                <a:spcPct val="80000"/>
              </a:lnSpc>
            </a:pPr>
            <a:r>
              <a:rPr lang="el-GR" sz="1600" b="1" dirty="0" smtClean="0">
                <a:latin typeface="Tahoma" pitchFamily="34" charset="0"/>
                <a:cs typeface="Tahoma" pitchFamily="34" charset="0"/>
              </a:rPr>
              <a:t>Διεθνής Ένωση Συμβούλων Θηλασμού (</a:t>
            </a:r>
            <a:r>
              <a:rPr lang="en-US" sz="1600" b="1" dirty="0" smtClean="0">
                <a:latin typeface="Tahoma" pitchFamily="34" charset="0"/>
                <a:cs typeface="Tahoma" pitchFamily="34" charset="0"/>
              </a:rPr>
              <a:t>ILCA</a:t>
            </a:r>
            <a:r>
              <a:rPr lang="el-GR" sz="1600" b="1" dirty="0" smtClean="0">
                <a:latin typeface="Tahoma" pitchFamily="34" charset="0"/>
                <a:cs typeface="Tahoma" pitchFamily="34" charset="0"/>
              </a:rPr>
              <a:t>) </a:t>
            </a:r>
          </a:p>
          <a:p>
            <a:pPr eaLnBrk="1" hangingPunct="1">
              <a:lnSpc>
                <a:spcPct val="80000"/>
              </a:lnSpc>
              <a:buNone/>
            </a:pPr>
            <a:r>
              <a:rPr lang="en-US" sz="1800" b="1" dirty="0" smtClean="0">
                <a:latin typeface="Tahoma" pitchFamily="34" charset="0"/>
              </a:rPr>
              <a:t> </a:t>
            </a:r>
          </a:p>
          <a:p>
            <a:pPr eaLnBrk="1" hangingPunct="1">
              <a:lnSpc>
                <a:spcPct val="80000"/>
              </a:lnSpc>
            </a:pPr>
            <a:endParaRPr lang="en-US" sz="2000" b="1" dirty="0" smtClean="0">
              <a:latin typeface="Tahoma" pitchFamily="34" charset="0"/>
            </a:endParaRPr>
          </a:p>
        </p:txBody>
      </p:sp>
      <p:sp>
        <p:nvSpPr>
          <p:cNvPr id="521220" name="Rectangle 4"/>
          <p:cNvSpPr>
            <a:spLocks noGrp="1" noChangeArrowheads="1"/>
          </p:cNvSpPr>
          <p:nvPr>
            <p:ph type="body" sz="half" idx="2"/>
          </p:nvPr>
        </p:nvSpPr>
        <p:spPr>
          <a:xfrm>
            <a:off x="4876800" y="1371600"/>
            <a:ext cx="4267200" cy="5486400"/>
          </a:xfrm>
        </p:spPr>
        <p:txBody>
          <a:bodyPr/>
          <a:lstStyle/>
          <a:p>
            <a:pPr eaLnBrk="1" hangingPunct="1"/>
            <a:endParaRPr lang="el-GR" sz="1600" b="1" dirty="0" smtClean="0">
              <a:latin typeface="Tahoma" pitchFamily="34" charset="0"/>
            </a:endParaRPr>
          </a:p>
          <a:p>
            <a:pPr eaLnBrk="1" hangingPunct="1"/>
            <a:r>
              <a:rPr lang="el-GR" sz="1600" b="1" dirty="0" smtClean="0">
                <a:latin typeface="Tahoma" pitchFamily="34" charset="0"/>
              </a:rPr>
              <a:t>Παγκόσμια συμμαχία δράσης για τον θηλασμό (</a:t>
            </a:r>
            <a:r>
              <a:rPr lang="en-US" sz="1600" b="1" dirty="0" smtClean="0">
                <a:latin typeface="Tahoma" pitchFamily="34" charset="0"/>
              </a:rPr>
              <a:t>WABA</a:t>
            </a:r>
            <a:r>
              <a:rPr lang="el-GR" sz="1600" b="1" dirty="0" smtClean="0">
                <a:latin typeface="Tahoma" pitchFamily="34" charset="0"/>
              </a:rPr>
              <a:t>)</a:t>
            </a:r>
            <a:endParaRPr lang="en-US" sz="1600" b="1" dirty="0" smtClean="0">
              <a:latin typeface="Tahoma" pitchFamily="34" charset="0"/>
            </a:endParaRPr>
          </a:p>
          <a:p>
            <a:pPr eaLnBrk="1" hangingPunct="1"/>
            <a:r>
              <a:rPr lang="el-GR" sz="1600" b="1" dirty="0" smtClean="0">
                <a:latin typeface="Tahoma" pitchFamily="34" charset="0"/>
              </a:rPr>
              <a:t>Διεθνής Οργανισμός </a:t>
            </a:r>
            <a:r>
              <a:rPr lang="en-US" sz="1600" b="1" dirty="0" smtClean="0">
                <a:latin typeface="Tahoma" pitchFamily="34" charset="0"/>
              </a:rPr>
              <a:t>DONA International</a:t>
            </a:r>
          </a:p>
          <a:p>
            <a:pPr eaLnBrk="1" hangingPunct="1"/>
            <a:r>
              <a:rPr lang="el-GR" sz="1600" b="1" dirty="0" smtClean="0">
                <a:latin typeface="Tahoma" pitchFamily="34" charset="0"/>
              </a:rPr>
              <a:t>Διεθνής Οργανισμός </a:t>
            </a:r>
            <a:r>
              <a:rPr lang="en-US" sz="1600" b="1" dirty="0" smtClean="0">
                <a:latin typeface="Tahoma" pitchFamily="34" charset="0"/>
              </a:rPr>
              <a:t>Lamaze International</a:t>
            </a:r>
          </a:p>
          <a:p>
            <a:pPr eaLnBrk="1" hangingPunct="1"/>
            <a:r>
              <a:rPr lang="el-GR" sz="1600" b="1" dirty="0" smtClean="0">
                <a:latin typeface="Tahoma" pitchFamily="34" charset="0"/>
              </a:rPr>
              <a:t>Διεθνής Σύνδεσμος Θηλασμού </a:t>
            </a:r>
            <a:r>
              <a:rPr lang="en-US" sz="1600" b="1" dirty="0" err="1" smtClean="0">
                <a:latin typeface="Tahoma" pitchFamily="34" charset="0"/>
              </a:rPr>
              <a:t>LaLeche</a:t>
            </a:r>
            <a:r>
              <a:rPr lang="en-US" sz="1600" b="1" dirty="0" smtClean="0">
                <a:latin typeface="Tahoma" pitchFamily="34" charset="0"/>
              </a:rPr>
              <a:t> League</a:t>
            </a:r>
          </a:p>
          <a:p>
            <a:pPr eaLnBrk="1" hangingPunct="1"/>
            <a:r>
              <a:rPr lang="el-GR" sz="1600" b="1" dirty="0" smtClean="0">
                <a:latin typeface="Tahoma" pitchFamily="34" charset="0"/>
              </a:rPr>
              <a:t>Ακαδημία Ιατρικής του Θηλασμού</a:t>
            </a:r>
            <a:endParaRPr lang="en-US" sz="1600" b="1" dirty="0" smtClean="0">
              <a:latin typeface="Tahoma" pitchFamily="34" charset="0"/>
            </a:endParaRPr>
          </a:p>
          <a:p>
            <a:pPr eaLnBrk="1" hangingPunct="1"/>
            <a:r>
              <a:rPr lang="el-GR" sz="1600" b="1" dirty="0" smtClean="0">
                <a:latin typeface="Tahoma" pitchFamily="34" charset="0"/>
              </a:rPr>
              <a:t>Ομάδα έρευνας για την υγεία των γυναικών του Πανεπιστημίου της Βόρειας Καρολίνας</a:t>
            </a:r>
            <a:endParaRPr lang="en-US" sz="1600" b="1" dirty="0" smtClean="0">
              <a:latin typeface="Tahoma" pitchFamily="34" charset="0"/>
            </a:endParaRPr>
          </a:p>
          <a:p>
            <a:pPr eaLnBrk="1" hangingPunct="1"/>
            <a:r>
              <a:rPr lang="el-GR" sz="1600" b="1" dirty="0" smtClean="0">
                <a:latin typeface="Tahoma" pitchFamily="34" charset="0"/>
              </a:rPr>
              <a:t>Η Οργάνωση «Σώστε τα παιδιά»</a:t>
            </a:r>
            <a:endParaRPr lang="en-US" sz="1600" b="1" dirty="0" smtClean="0">
              <a:latin typeface="Tahoma" pitchFamily="34" charset="0"/>
            </a:endParaRPr>
          </a:p>
          <a:p>
            <a:pPr eaLnBrk="1" hangingPunct="1"/>
            <a:r>
              <a:rPr lang="el-GR" sz="1600" b="1" dirty="0" smtClean="0">
                <a:latin typeface="Tahoma" pitchFamily="34" charset="0"/>
              </a:rPr>
              <a:t>Συμμαχία της Λευκής Κορδέλας για Ασφαλή Μητρότητα</a:t>
            </a:r>
            <a:endParaRPr lang="en-US" sz="1600" dirty="0" smtClean="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4338" name="Picture 2" descr="21-LilianaBirth09"/>
          <p:cNvPicPr>
            <a:picLocks noChangeAspect="1" noChangeArrowheads="1"/>
          </p:cNvPicPr>
          <p:nvPr/>
        </p:nvPicPr>
        <p:blipFill>
          <a:blip r:embed="rId3" cstate="print"/>
          <a:srcRect l="18840" b="9178"/>
          <a:stretch>
            <a:fillRect/>
          </a:stretch>
        </p:blipFill>
        <p:spPr bwMode="auto">
          <a:xfrm>
            <a:off x="5029200" y="2743200"/>
            <a:ext cx="3657600" cy="3070225"/>
          </a:xfrm>
          <a:prstGeom prst="rect">
            <a:avLst/>
          </a:prstGeom>
          <a:noFill/>
          <a:ln w="3175">
            <a:solidFill>
              <a:schemeClr val="tx1"/>
            </a:solidFill>
            <a:miter lim="800000"/>
            <a:headEnd/>
            <a:tailEnd/>
          </a:ln>
        </p:spPr>
      </p:pic>
      <p:sp>
        <p:nvSpPr>
          <p:cNvPr id="590851" name="Text Box 3"/>
          <p:cNvSpPr txBox="1">
            <a:spLocks noChangeArrowheads="1"/>
          </p:cNvSpPr>
          <p:nvPr/>
        </p:nvSpPr>
        <p:spPr bwMode="auto">
          <a:xfrm>
            <a:off x="381000" y="2209800"/>
            <a:ext cx="4191000" cy="3933825"/>
          </a:xfrm>
          <a:prstGeom prst="rect">
            <a:avLst/>
          </a:prstGeom>
          <a:noFill/>
          <a:ln w="9525" algn="ctr">
            <a:noFill/>
            <a:miter lim="800000"/>
            <a:headEnd/>
            <a:tailEnd/>
          </a:ln>
          <a:effectLst/>
        </p:spPr>
        <p:txBody>
          <a:bodyPr>
            <a:spAutoFit/>
          </a:bodyPr>
          <a:lstStyle/>
          <a:p>
            <a:pPr>
              <a:defRPr/>
            </a:pPr>
            <a:r>
              <a:rPr lang="el-GR" sz="2400" dirty="0">
                <a:effectLst>
                  <a:outerShdw blurRad="38100" dist="38100" dir="2700000" algn="tl">
                    <a:srgbClr val="000000"/>
                  </a:outerShdw>
                </a:effectLst>
              </a:rPr>
              <a:t>Τα δικαιώματα των γυναικών και των παιδιών ανήκουν στα ανθρώπινα δικαιώματα</a:t>
            </a:r>
            <a:r>
              <a:rPr lang="en-US" sz="2400" dirty="0">
                <a:effectLst>
                  <a:outerShdw blurRad="38100" dist="38100" dir="2700000" algn="tl">
                    <a:srgbClr val="000000"/>
                  </a:outerShdw>
                </a:effectLst>
              </a:rPr>
              <a:t>. </a:t>
            </a:r>
          </a:p>
          <a:p>
            <a:pPr>
              <a:defRPr/>
            </a:pPr>
            <a:endParaRPr lang="en-US" sz="2400" dirty="0">
              <a:effectLst>
                <a:outerShdw blurRad="38100" dist="38100" dir="2700000" algn="tl">
                  <a:srgbClr val="000000"/>
                </a:outerShdw>
              </a:effectLst>
            </a:endParaRPr>
          </a:p>
          <a:p>
            <a:pPr>
              <a:defRPr/>
            </a:pPr>
            <a:r>
              <a:rPr lang="el-GR" sz="2400" dirty="0">
                <a:effectLst>
                  <a:outerShdw blurRad="38100" dist="38100" dir="2700000" algn="tl">
                    <a:srgbClr val="000000"/>
                  </a:outerShdw>
                </a:effectLst>
              </a:rPr>
              <a:t>Η πρόσβαση σε αξιοπρεπή και αποτελεσματική υγειονομική περίθαλψη αποτελεί βασικό ανθρώπινο δικαίωμα</a:t>
            </a:r>
            <a:r>
              <a:rPr lang="en-US" sz="2400" dirty="0">
                <a:effectLst>
                  <a:outerShdw blurRad="38100" dist="38100" dir="2700000" algn="tl">
                    <a:srgbClr val="000000"/>
                  </a:outerShdw>
                </a:effectLst>
              </a:rPr>
              <a:t>.</a:t>
            </a:r>
            <a:endParaRPr lang="es-UY" sz="2400" dirty="0">
              <a:effectLst>
                <a:outerShdw blurRad="38100" dist="38100" dir="2700000" algn="tl">
                  <a:srgbClr val="000000"/>
                </a:outerShdw>
              </a:effectLst>
            </a:endParaRPr>
          </a:p>
        </p:txBody>
      </p:sp>
      <p:sp>
        <p:nvSpPr>
          <p:cNvPr id="590852" name="Text Box 4"/>
          <p:cNvSpPr txBox="1">
            <a:spLocks noChangeArrowheads="1"/>
          </p:cNvSpPr>
          <p:nvPr/>
        </p:nvSpPr>
        <p:spPr bwMode="auto">
          <a:xfrm>
            <a:off x="381000" y="319088"/>
            <a:ext cx="8610600" cy="1554162"/>
          </a:xfrm>
          <a:prstGeom prst="rect">
            <a:avLst/>
          </a:prstGeom>
          <a:noFill/>
          <a:ln w="9525" algn="ctr">
            <a:noFill/>
            <a:miter lim="800000"/>
            <a:headEnd/>
            <a:tailEnd/>
          </a:ln>
          <a:effectLst/>
        </p:spPr>
        <p:txBody>
          <a:bodyPr>
            <a:spAutoFit/>
          </a:bodyPr>
          <a:lstStyle/>
          <a:p>
            <a:pPr algn="ctr">
              <a:spcBef>
                <a:spcPct val="50000"/>
              </a:spcBef>
            </a:pPr>
            <a:r>
              <a:rPr lang="el-GR" sz="3200">
                <a:solidFill>
                  <a:schemeClr val="hlink"/>
                </a:solidFill>
                <a:effectLst>
                  <a:outerShdw blurRad="38100" dist="38100" dir="2700000" algn="tl">
                    <a:srgbClr val="000000"/>
                  </a:outerShdw>
                </a:effectLst>
              </a:rPr>
              <a:t>Βασικές αρχές της Διεθνούς Πρωτοβουλίας «ΜητέραΒρέφος-Γέννηση» (</a:t>
            </a:r>
            <a:r>
              <a:rPr lang="en-US" sz="3200">
                <a:solidFill>
                  <a:schemeClr val="hlink"/>
                </a:solidFill>
                <a:effectLst>
                  <a:outerShdw blurRad="38100" dist="38100" dir="2700000" algn="tl">
                    <a:srgbClr val="000000"/>
                  </a:outerShdw>
                </a:effectLst>
              </a:rPr>
              <a:t>IMBCI)</a:t>
            </a:r>
            <a:endParaRPr lang="es-UY">
              <a:solidFill>
                <a:schemeClr val="hlink"/>
              </a:solidFill>
              <a:effectLst>
                <a:outerShdw blurRad="38100" dist="38100" dir="2700000" algn="tl">
                  <a:srgbClr val="000000"/>
                </a:outerShdw>
              </a:effectLst>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92898" name="Rectangle 2"/>
          <p:cNvSpPr>
            <a:spLocks noGrp="1" noChangeArrowheads="1"/>
          </p:cNvSpPr>
          <p:nvPr>
            <p:ph type="body" idx="1"/>
          </p:nvPr>
        </p:nvSpPr>
        <p:spPr>
          <a:xfrm>
            <a:off x="381000" y="1219200"/>
            <a:ext cx="8229600" cy="2209800"/>
          </a:xfrm>
        </p:spPr>
        <p:txBody>
          <a:bodyPr/>
          <a:lstStyle/>
          <a:p>
            <a:pPr eaLnBrk="1" hangingPunct="1"/>
            <a:r>
              <a:rPr lang="el-GR" sz="2400" b="1" dirty="0" smtClean="0">
                <a:latin typeface="Arial" charset="0"/>
              </a:rPr>
              <a:t>Η μητέρα και το βρέφος αποτελούν αναπόσπαστη μονάδα κατά τη διάρκεια της εγκυμοσύνης, του τοκετού και της βρεφικής ηλικίας (εφεξής "ζεύγος </a:t>
            </a:r>
            <a:r>
              <a:rPr lang="el-GR" sz="2400" b="1" dirty="0" err="1" smtClean="0">
                <a:latin typeface="Arial" charset="0"/>
              </a:rPr>
              <a:t>ΜητέραςΒρέφους</a:t>
            </a:r>
            <a:r>
              <a:rPr lang="el-GR" sz="2400" b="1" dirty="0" smtClean="0">
                <a:latin typeface="Arial" charset="0"/>
              </a:rPr>
              <a:t>") και πρέπει να αντιμετωπίζονται αναλόγως, δεδομένου ότι η φροντίδα του ενός μέλους επιδρά σημαντικά στη φροντίδα του άλλου</a:t>
            </a:r>
            <a:r>
              <a:rPr lang="en-US" sz="2400" b="1" dirty="0" smtClean="0">
                <a:latin typeface="Arial" charset="0"/>
              </a:rPr>
              <a:t>.</a:t>
            </a:r>
          </a:p>
          <a:p>
            <a:pPr eaLnBrk="1" hangingPunct="1"/>
            <a:endParaRPr lang="en-US" sz="2800" b="1" dirty="0" smtClean="0"/>
          </a:p>
        </p:txBody>
      </p:sp>
      <p:pic>
        <p:nvPicPr>
          <p:cNvPr id="15363" name="Picture 3" descr="DH 3"/>
          <p:cNvPicPr>
            <a:picLocks noChangeAspect="1" noChangeArrowheads="1"/>
          </p:cNvPicPr>
          <p:nvPr/>
        </p:nvPicPr>
        <p:blipFill>
          <a:blip r:embed="rId3" cstate="print"/>
          <a:srcRect/>
          <a:stretch>
            <a:fillRect/>
          </a:stretch>
        </p:blipFill>
        <p:spPr bwMode="auto">
          <a:xfrm>
            <a:off x="533400" y="3810000"/>
            <a:ext cx="3962400" cy="2605088"/>
          </a:xfrm>
          <a:prstGeom prst="rect">
            <a:avLst/>
          </a:prstGeom>
          <a:noFill/>
          <a:ln w="3175">
            <a:solidFill>
              <a:schemeClr val="tx1"/>
            </a:solidFill>
            <a:miter lim="800000"/>
            <a:headEnd/>
            <a:tailEnd/>
          </a:ln>
        </p:spPr>
      </p:pic>
      <p:pic>
        <p:nvPicPr>
          <p:cNvPr id="15364" name="Picture 4" descr="Argentina 146"/>
          <p:cNvPicPr>
            <a:picLocks noChangeAspect="1" noChangeArrowheads="1"/>
          </p:cNvPicPr>
          <p:nvPr/>
        </p:nvPicPr>
        <p:blipFill>
          <a:blip r:embed="rId4" cstate="print"/>
          <a:srcRect/>
          <a:stretch>
            <a:fillRect/>
          </a:stretch>
        </p:blipFill>
        <p:spPr bwMode="auto">
          <a:xfrm>
            <a:off x="4953000" y="3810000"/>
            <a:ext cx="3581400" cy="2597150"/>
          </a:xfrm>
          <a:prstGeom prst="rect">
            <a:avLst/>
          </a:prstGeom>
          <a:noFill/>
          <a:ln w="3175">
            <a:solidFill>
              <a:schemeClr val="tx1"/>
            </a:solidFill>
            <a:miter lim="800000"/>
            <a:headEnd/>
            <a:tailEnd/>
          </a:ln>
        </p:spPr>
      </p:pic>
      <p:sp>
        <p:nvSpPr>
          <p:cNvPr id="592901" name="Text Box 5"/>
          <p:cNvSpPr txBox="1">
            <a:spLocks noChangeArrowheads="1"/>
          </p:cNvSpPr>
          <p:nvPr/>
        </p:nvSpPr>
        <p:spPr bwMode="auto">
          <a:xfrm>
            <a:off x="1066800" y="0"/>
            <a:ext cx="7086600" cy="1066800"/>
          </a:xfrm>
          <a:prstGeom prst="rect">
            <a:avLst/>
          </a:prstGeom>
          <a:noFill/>
          <a:ln w="9525" algn="ctr">
            <a:noFill/>
            <a:miter lim="800000"/>
            <a:headEnd/>
            <a:tailEnd/>
          </a:ln>
          <a:effectLst/>
        </p:spPr>
        <p:txBody>
          <a:bodyPr>
            <a:spAutoFit/>
          </a:bodyPr>
          <a:lstStyle/>
          <a:p>
            <a:pPr algn="ctr">
              <a:spcBef>
                <a:spcPct val="50000"/>
              </a:spcBef>
              <a:defRPr/>
            </a:pPr>
            <a:r>
              <a:rPr lang="el-GR" sz="3200" dirty="0">
                <a:solidFill>
                  <a:schemeClr val="hlink"/>
                </a:solidFill>
                <a:effectLst>
                  <a:outerShdw blurRad="38100" dist="38100" dir="2700000" algn="tl">
                    <a:srgbClr val="000000"/>
                  </a:outerShdw>
                </a:effectLst>
              </a:rPr>
              <a:t>Βασικές αρχές της πρωτοβουλίας</a:t>
            </a:r>
            <a:r>
              <a:rPr lang="en-US" sz="3200" dirty="0">
                <a:solidFill>
                  <a:schemeClr val="hlink"/>
                </a:solidFill>
                <a:effectLst>
                  <a:outerShdw blurRad="38100" dist="38100" dir="2700000" algn="tl">
                    <a:srgbClr val="000000"/>
                  </a:outerShdw>
                </a:effectLst>
              </a:rPr>
              <a:t> IMBCI</a:t>
            </a:r>
            <a:endParaRPr lang="es-UY" sz="3200" dirty="0">
              <a:solidFill>
                <a:schemeClr val="hlink"/>
              </a:solidFill>
              <a:effectLst>
                <a:outerShdw blurRad="38100" dist="38100" dir="2700000" algn="tl">
                  <a:srgbClr val="000000"/>
                </a:outerShdw>
              </a:effectLst>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6386" name="Picture 2" descr="20-LorenaBirth01"/>
          <p:cNvPicPr>
            <a:picLocks noChangeAspect="1" noChangeArrowheads="1"/>
          </p:cNvPicPr>
          <p:nvPr/>
        </p:nvPicPr>
        <p:blipFill>
          <a:blip r:embed="rId3" cstate="print"/>
          <a:srcRect l="10257" r="11795" b="4616"/>
          <a:stretch>
            <a:fillRect/>
          </a:stretch>
        </p:blipFill>
        <p:spPr bwMode="auto">
          <a:xfrm>
            <a:off x="5486400" y="1600200"/>
            <a:ext cx="2895600" cy="4724400"/>
          </a:xfrm>
          <a:prstGeom prst="rect">
            <a:avLst/>
          </a:prstGeom>
          <a:noFill/>
          <a:ln w="3175">
            <a:solidFill>
              <a:schemeClr val="hlink"/>
            </a:solidFill>
            <a:miter lim="800000"/>
            <a:headEnd/>
            <a:tailEnd/>
          </a:ln>
        </p:spPr>
      </p:pic>
      <p:sp>
        <p:nvSpPr>
          <p:cNvPr id="594947" name="Text Box 3"/>
          <p:cNvSpPr txBox="1">
            <a:spLocks noChangeArrowheads="1"/>
          </p:cNvSpPr>
          <p:nvPr/>
        </p:nvSpPr>
        <p:spPr bwMode="auto">
          <a:xfrm>
            <a:off x="1066800" y="381000"/>
            <a:ext cx="7086600" cy="946150"/>
          </a:xfrm>
          <a:prstGeom prst="rect">
            <a:avLst/>
          </a:prstGeom>
          <a:noFill/>
          <a:ln w="9525" algn="ctr">
            <a:noFill/>
            <a:miter lim="800000"/>
            <a:headEnd/>
            <a:tailEnd/>
          </a:ln>
          <a:effectLst/>
        </p:spPr>
        <p:txBody>
          <a:bodyPr>
            <a:spAutoFit/>
          </a:bodyPr>
          <a:lstStyle/>
          <a:p>
            <a:pPr algn="ctr">
              <a:spcBef>
                <a:spcPct val="50000"/>
              </a:spcBef>
              <a:defRPr/>
            </a:pPr>
            <a:r>
              <a:rPr lang="el-GR">
                <a:solidFill>
                  <a:schemeClr val="hlink"/>
                </a:solidFill>
                <a:effectLst>
                  <a:outerShdw blurRad="38100" dist="38100" dir="2700000" algn="tl">
                    <a:srgbClr val="000000"/>
                  </a:outerShdw>
                </a:effectLst>
              </a:rPr>
              <a:t>Βασικές αρχές της πρωτοβουλίας</a:t>
            </a:r>
            <a:r>
              <a:rPr lang="en-US">
                <a:solidFill>
                  <a:schemeClr val="hlink"/>
                </a:solidFill>
                <a:effectLst>
                  <a:outerShdw blurRad="38100" dist="38100" dir="2700000" algn="tl">
                    <a:srgbClr val="000000"/>
                  </a:outerShdw>
                </a:effectLst>
              </a:rPr>
              <a:t> IMBCI</a:t>
            </a:r>
            <a:endParaRPr lang="es-UY" sz="3200">
              <a:solidFill>
                <a:schemeClr val="hlink"/>
              </a:solidFill>
              <a:effectLst>
                <a:outerShdw blurRad="38100" dist="38100" dir="2700000" algn="tl">
                  <a:srgbClr val="000000"/>
                </a:outerShdw>
              </a:effectLst>
            </a:endParaRPr>
          </a:p>
        </p:txBody>
      </p:sp>
      <p:sp>
        <p:nvSpPr>
          <p:cNvPr id="594948" name="Text Box 4"/>
          <p:cNvSpPr txBox="1">
            <a:spLocks noChangeArrowheads="1"/>
          </p:cNvSpPr>
          <p:nvPr/>
        </p:nvSpPr>
        <p:spPr bwMode="auto">
          <a:xfrm>
            <a:off x="381000" y="1828800"/>
            <a:ext cx="4648200" cy="4535488"/>
          </a:xfrm>
          <a:prstGeom prst="rect">
            <a:avLst/>
          </a:prstGeom>
          <a:noFill/>
          <a:ln w="9525" algn="ctr">
            <a:noFill/>
            <a:miter lim="800000"/>
            <a:headEnd/>
            <a:tailEnd/>
          </a:ln>
          <a:effectLst/>
        </p:spPr>
        <p:txBody>
          <a:bodyPr>
            <a:spAutoFit/>
          </a:bodyPr>
          <a:lstStyle/>
          <a:p>
            <a:pPr>
              <a:spcBef>
                <a:spcPct val="50000"/>
              </a:spcBef>
              <a:buSzTx/>
              <a:buFont typeface="Symbol" pitchFamily="18" charset="2"/>
              <a:buChar char=""/>
              <a:defRPr/>
            </a:pPr>
            <a:r>
              <a:rPr lang="el-GR" sz="2400">
                <a:effectLst>
                  <a:outerShdw blurRad="38100" dist="38100" dir="2700000" algn="tl">
                    <a:srgbClr val="000000"/>
                  </a:outerShdw>
                </a:effectLst>
              </a:rPr>
              <a:t>Οι μαιευτικές υπηρεσίες αποτελούν θεμελιώδη πτυχή της υγειονομικής περίθαλψης και πρέπει να χρηματοδοτούνται, να στελεχώνονται και να εφοδιάζονται πλήρως, καθώς και να διατίθενται ελεύθερα σε κάθε γυναίκα ανεξαρτήτως της υπηκοότητας ή της κοινωνικής της θέσης</a:t>
            </a:r>
            <a:r>
              <a:rPr lang="en-US">
                <a:effectLst>
                  <a:outerShdw blurRad="38100" dist="38100" dir="2700000" algn="tl">
                    <a:srgbClr val="000000"/>
                  </a:outerShdw>
                </a:effectLst>
              </a:rPr>
              <a:t>. </a:t>
            </a:r>
            <a:endParaRPr lang="es-ES">
              <a:effectLst>
                <a:outerShdw blurRad="38100" dist="38100" dir="2700000" algn="tl">
                  <a:srgbClr val="000000"/>
                </a:outerShdw>
              </a:effectLst>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7410" name="Picture 2" descr="20-LorenaBirth12"/>
          <p:cNvPicPr>
            <a:picLocks noChangeAspect="1" noChangeArrowheads="1"/>
          </p:cNvPicPr>
          <p:nvPr/>
        </p:nvPicPr>
        <p:blipFill>
          <a:blip r:embed="rId3" cstate="print"/>
          <a:srcRect/>
          <a:stretch>
            <a:fillRect/>
          </a:stretch>
        </p:blipFill>
        <p:spPr bwMode="auto">
          <a:xfrm>
            <a:off x="2895600" y="3200400"/>
            <a:ext cx="3810000" cy="2857500"/>
          </a:xfrm>
          <a:prstGeom prst="rect">
            <a:avLst/>
          </a:prstGeom>
          <a:noFill/>
          <a:ln w="3175">
            <a:solidFill>
              <a:schemeClr val="hlink"/>
            </a:solidFill>
            <a:miter lim="800000"/>
            <a:headEnd/>
            <a:tailEnd/>
          </a:ln>
        </p:spPr>
      </p:pic>
      <p:sp>
        <p:nvSpPr>
          <p:cNvPr id="596995" name="Text Box 3"/>
          <p:cNvSpPr txBox="1">
            <a:spLocks noChangeArrowheads="1"/>
          </p:cNvSpPr>
          <p:nvPr/>
        </p:nvSpPr>
        <p:spPr bwMode="auto">
          <a:xfrm>
            <a:off x="457200" y="1447800"/>
            <a:ext cx="8077200" cy="1373188"/>
          </a:xfrm>
          <a:prstGeom prst="rect">
            <a:avLst/>
          </a:prstGeom>
          <a:noFill/>
          <a:ln w="9525" algn="ctr">
            <a:noFill/>
            <a:miter lim="800000"/>
            <a:headEnd/>
            <a:tailEnd/>
          </a:ln>
          <a:effectLst/>
        </p:spPr>
        <p:txBody>
          <a:bodyPr>
            <a:spAutoFit/>
          </a:bodyPr>
          <a:lstStyle/>
          <a:p>
            <a:pPr>
              <a:buSzTx/>
              <a:buFont typeface="Symbol" pitchFamily="18" charset="2"/>
              <a:buChar char=""/>
              <a:defRPr/>
            </a:pPr>
            <a:r>
              <a:rPr lang="el-GR" dirty="0">
                <a:effectLst>
                  <a:outerShdw blurRad="38100" dist="38100" dir="2700000" algn="tl">
                    <a:srgbClr val="000000"/>
                  </a:outerShdw>
                </a:effectLst>
              </a:rPr>
              <a:t>Θεμέλιο της μαιευτικής φροντίδας πρέπει να είναι η εκτίμηση και ο σεβασμός προς κάθε γυναίκα</a:t>
            </a:r>
            <a:r>
              <a:rPr lang="en-US" dirty="0">
                <a:effectLst>
                  <a:outerShdw blurRad="38100" dist="38100" dir="2700000" algn="tl">
                    <a:srgbClr val="000000"/>
                  </a:outerShdw>
                </a:effectLst>
              </a:rPr>
              <a:t>. </a:t>
            </a:r>
          </a:p>
        </p:txBody>
      </p:sp>
      <p:sp>
        <p:nvSpPr>
          <p:cNvPr id="596996" name="Text Box 4"/>
          <p:cNvSpPr txBox="1">
            <a:spLocks noChangeArrowheads="1"/>
          </p:cNvSpPr>
          <p:nvPr/>
        </p:nvSpPr>
        <p:spPr bwMode="auto">
          <a:xfrm>
            <a:off x="1066800" y="381000"/>
            <a:ext cx="7086600" cy="1066800"/>
          </a:xfrm>
          <a:prstGeom prst="rect">
            <a:avLst/>
          </a:prstGeom>
          <a:noFill/>
          <a:ln w="9525" algn="ctr">
            <a:noFill/>
            <a:miter lim="800000"/>
            <a:headEnd/>
            <a:tailEnd/>
          </a:ln>
          <a:effectLst/>
        </p:spPr>
        <p:txBody>
          <a:bodyPr>
            <a:spAutoFit/>
          </a:bodyPr>
          <a:lstStyle/>
          <a:p>
            <a:pPr algn="ctr">
              <a:spcBef>
                <a:spcPct val="50000"/>
              </a:spcBef>
              <a:defRPr/>
            </a:pPr>
            <a:r>
              <a:rPr lang="el-GR" sz="3200">
                <a:solidFill>
                  <a:schemeClr val="hlink"/>
                </a:solidFill>
                <a:effectLst>
                  <a:outerShdw blurRad="38100" dist="38100" dir="2700000" algn="tl">
                    <a:srgbClr val="000000"/>
                  </a:outerShdw>
                </a:effectLst>
              </a:rPr>
              <a:t>Βασικές αρχές της πρωτοβουλίας</a:t>
            </a:r>
            <a:r>
              <a:rPr lang="en-US" sz="3200">
                <a:solidFill>
                  <a:schemeClr val="hlink"/>
                </a:solidFill>
                <a:effectLst>
                  <a:outerShdw blurRad="38100" dist="38100" dir="2700000" algn="tl">
                    <a:srgbClr val="000000"/>
                  </a:outerShdw>
                </a:effectLst>
              </a:rPr>
              <a:t> IMBCI</a:t>
            </a:r>
            <a:endParaRPr lang="es-UY" sz="3600">
              <a:solidFill>
                <a:schemeClr val="hlink"/>
              </a:solidFill>
              <a:effectLst>
                <a:outerShdw blurRad="38100" dist="38100" dir="2700000" algn="tl">
                  <a:srgbClr val="000000"/>
                </a:outerShdw>
              </a:effectLst>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99042" name="Rectangle 2"/>
          <p:cNvSpPr>
            <a:spLocks noGrp="1" noRot="1" noChangeArrowheads="1"/>
          </p:cNvSpPr>
          <p:nvPr>
            <p:ph type="title"/>
          </p:nvPr>
        </p:nvSpPr>
        <p:spPr/>
        <p:txBody>
          <a:bodyPr/>
          <a:lstStyle/>
          <a:p>
            <a:pPr eaLnBrk="1" hangingPunct="1">
              <a:defRPr/>
            </a:pPr>
            <a:r>
              <a:rPr lang="el-GR" sz="3600" smtClean="0">
                <a:solidFill>
                  <a:schemeClr val="hlink"/>
                </a:solidFill>
                <a:latin typeface="Arial" charset="0"/>
              </a:rPr>
              <a:t>Βασικές αρχές της πρωτοβουλίας </a:t>
            </a:r>
            <a:r>
              <a:rPr lang="en-US" sz="3600" smtClean="0">
                <a:solidFill>
                  <a:schemeClr val="hlink"/>
                </a:solidFill>
                <a:latin typeface="Arial" charset="0"/>
              </a:rPr>
              <a:t>IMBCI</a:t>
            </a:r>
            <a:r>
              <a:rPr lang="es-UY" sz="4000" smtClean="0">
                <a:solidFill>
                  <a:schemeClr val="hlink"/>
                </a:solidFill>
                <a:latin typeface="Arial" charset="0"/>
              </a:rPr>
              <a:t/>
            </a:r>
            <a:br>
              <a:rPr lang="es-UY" sz="4000" smtClean="0">
                <a:solidFill>
                  <a:schemeClr val="hlink"/>
                </a:solidFill>
                <a:latin typeface="Arial" charset="0"/>
              </a:rPr>
            </a:br>
            <a:endParaRPr lang="es-MX" sz="3600" b="0" smtClean="0">
              <a:solidFill>
                <a:schemeClr val="hlink"/>
              </a:solidFill>
              <a:latin typeface="Arial" charset="0"/>
            </a:endParaRPr>
          </a:p>
        </p:txBody>
      </p:sp>
      <p:sp>
        <p:nvSpPr>
          <p:cNvPr id="599043" name="Rectangle 3"/>
          <p:cNvSpPr>
            <a:spLocks noGrp="1" noChangeArrowheads="1"/>
          </p:cNvSpPr>
          <p:nvPr>
            <p:ph type="body" sz="half" idx="1"/>
          </p:nvPr>
        </p:nvSpPr>
        <p:spPr>
          <a:xfrm>
            <a:off x="457200" y="1600200"/>
            <a:ext cx="7199313" cy="1014413"/>
          </a:xfrm>
        </p:spPr>
        <p:txBody>
          <a:bodyPr/>
          <a:lstStyle/>
          <a:p>
            <a:pPr eaLnBrk="1" hangingPunct="1">
              <a:lnSpc>
                <a:spcPct val="80000"/>
              </a:lnSpc>
              <a:buSzTx/>
              <a:buFont typeface="Symbol" pitchFamily="18" charset="2"/>
              <a:buChar char=""/>
              <a:defRPr/>
            </a:pPr>
            <a:r>
              <a:rPr lang="el-GR" sz="2400" b="1" dirty="0" smtClean="0">
                <a:latin typeface="Arial" charset="0"/>
              </a:rPr>
              <a:t>Η φροντίδα κατά την εγκυμοσύνη, τον τοκετό και τη μεταγεννητική/νεογνική περίοδο πρέπει να εξατομικεύεται</a:t>
            </a:r>
            <a:r>
              <a:rPr lang="en-US" sz="2400" b="1" dirty="0" smtClean="0">
                <a:latin typeface="Arial" charset="0"/>
              </a:rPr>
              <a:t>.</a:t>
            </a:r>
            <a:r>
              <a:rPr lang="en-US" b="1" dirty="0" smtClean="0">
                <a:latin typeface="Arial" charset="0"/>
              </a:rPr>
              <a:t> </a:t>
            </a:r>
            <a:endParaRPr lang="es-MX" b="1" dirty="0" smtClean="0">
              <a:latin typeface="Arial" charset="0"/>
            </a:endParaRPr>
          </a:p>
        </p:txBody>
      </p:sp>
      <p:sp>
        <p:nvSpPr>
          <p:cNvPr id="599044" name="Rectangle 4"/>
          <p:cNvSpPr>
            <a:spLocks noGrp="1" noChangeArrowheads="1"/>
          </p:cNvSpPr>
          <p:nvPr>
            <p:ph type="body" sz="half" idx="2"/>
          </p:nvPr>
        </p:nvSpPr>
        <p:spPr>
          <a:xfrm>
            <a:off x="304800" y="2971800"/>
            <a:ext cx="3505200" cy="3127375"/>
          </a:xfrm>
        </p:spPr>
        <p:txBody>
          <a:bodyPr/>
          <a:lstStyle/>
          <a:p>
            <a:pPr eaLnBrk="1" hangingPunct="1">
              <a:lnSpc>
                <a:spcPct val="80000"/>
              </a:lnSpc>
              <a:buSzTx/>
              <a:buFont typeface="Symbol" pitchFamily="18" charset="2"/>
              <a:buChar char=""/>
              <a:defRPr/>
            </a:pPr>
            <a:r>
              <a:rPr lang="el-GR" sz="2400" b="1" dirty="0" smtClean="0">
                <a:latin typeface="Arial" charset="0"/>
              </a:rPr>
              <a:t>Οι ανάγκες του ζεύγους </a:t>
            </a:r>
            <a:r>
              <a:rPr lang="el-GR" sz="2400" b="1" dirty="0" err="1" smtClean="0">
                <a:latin typeface="Arial" charset="0"/>
              </a:rPr>
              <a:t>ΜητέραςΒρέφους</a:t>
            </a:r>
            <a:r>
              <a:rPr lang="el-GR" sz="2400" b="1" dirty="0" smtClean="0">
                <a:latin typeface="Arial" charset="0"/>
              </a:rPr>
              <a:t> πρέπει να προηγούνται των αναγκών των επαγγελματιών περιγεννητικής φροντίδας, των ιδρυμάτων και της ιατρικής βιομηχανίας</a:t>
            </a:r>
            <a:r>
              <a:rPr lang="en-US" sz="2400" b="1" dirty="0" smtClean="0">
                <a:latin typeface="Arial" charset="0"/>
              </a:rPr>
              <a:t>.</a:t>
            </a:r>
            <a:r>
              <a:rPr lang="en-US" sz="2400" dirty="0" smtClean="0">
                <a:latin typeface="Arial" charset="0"/>
              </a:rPr>
              <a:t> </a:t>
            </a:r>
            <a:endParaRPr lang="es-MX" sz="2400" dirty="0" smtClean="0">
              <a:latin typeface="Arial" charset="0"/>
            </a:endParaRPr>
          </a:p>
          <a:p>
            <a:pPr eaLnBrk="1" hangingPunct="1">
              <a:lnSpc>
                <a:spcPct val="80000"/>
              </a:lnSpc>
              <a:defRPr/>
            </a:pPr>
            <a:endParaRPr lang="es-MX" sz="2000" dirty="0" smtClean="0"/>
          </a:p>
        </p:txBody>
      </p:sp>
      <p:pic>
        <p:nvPicPr>
          <p:cNvPr id="18437" name="Picture 5" descr="Cambodia squatting in Delivery"/>
          <p:cNvPicPr>
            <a:picLocks noChangeAspect="1" noChangeArrowheads="1"/>
          </p:cNvPicPr>
          <p:nvPr/>
        </p:nvPicPr>
        <p:blipFill>
          <a:blip r:embed="rId3" cstate="print"/>
          <a:srcRect r="8902" b="237"/>
          <a:stretch>
            <a:fillRect/>
          </a:stretch>
        </p:blipFill>
        <p:spPr bwMode="auto">
          <a:xfrm>
            <a:off x="4008438" y="3200400"/>
            <a:ext cx="4678362" cy="3352800"/>
          </a:xfrm>
          <a:prstGeom prst="rect">
            <a:avLst/>
          </a:prstGeom>
          <a:noFill/>
          <a:ln w="3175">
            <a:solidFill>
              <a:schemeClr val="tx1"/>
            </a:solid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00066" name="Rectangle 2"/>
          <p:cNvSpPr>
            <a:spLocks noGrp="1" noChangeArrowheads="1"/>
          </p:cNvSpPr>
          <p:nvPr>
            <p:ph type="body" idx="1"/>
          </p:nvPr>
        </p:nvSpPr>
        <p:spPr>
          <a:xfrm>
            <a:off x="228600" y="1371600"/>
            <a:ext cx="4495800" cy="4953000"/>
          </a:xfrm>
        </p:spPr>
        <p:txBody>
          <a:bodyPr/>
          <a:lstStyle/>
          <a:p>
            <a:pPr eaLnBrk="1" hangingPunct="1">
              <a:lnSpc>
                <a:spcPct val="80000"/>
              </a:lnSpc>
              <a:buSzTx/>
              <a:buFont typeface="Symbol" pitchFamily="18" charset="2"/>
              <a:buChar char=""/>
            </a:pPr>
            <a:r>
              <a:rPr lang="el-GR" sz="2200" b="1" smtClean="0">
                <a:latin typeface="Arial" charset="0"/>
              </a:rPr>
              <a:t>Η εγκυμοσύνη, η διαδικασία του τοκετού, η γέννηση και ο θηλασμός συνιστούν φυσιολογικές και υγιείς διαδικασίες για τις οποίες, στις περισσότερες περιπτώσεις, χρειάζεται μόνο η προσοχή και η υποστήριξη των επαγγελματιών περιγεννητικής φροντίδας</a:t>
            </a:r>
            <a:r>
              <a:rPr lang="en-US" sz="2200" b="1" smtClean="0">
                <a:latin typeface="Arial" charset="0"/>
              </a:rPr>
              <a:t>.</a:t>
            </a:r>
            <a:r>
              <a:rPr lang="en-US" sz="2200" smtClean="0">
                <a:latin typeface="Arial" charset="0"/>
              </a:rPr>
              <a:t> </a:t>
            </a:r>
            <a:endParaRPr lang="es-ES" sz="2200" b="1" smtClean="0">
              <a:latin typeface="Arial" charset="0"/>
            </a:endParaRPr>
          </a:p>
          <a:p>
            <a:pPr eaLnBrk="1" hangingPunct="1">
              <a:lnSpc>
                <a:spcPct val="80000"/>
              </a:lnSpc>
              <a:buSzTx/>
              <a:buFont typeface="Symbol" pitchFamily="18" charset="2"/>
              <a:buChar char=""/>
            </a:pPr>
            <a:endParaRPr lang="en-US" sz="2200" b="1" smtClean="0">
              <a:latin typeface="Arial" charset="0"/>
            </a:endParaRPr>
          </a:p>
          <a:p>
            <a:pPr eaLnBrk="1" hangingPunct="1">
              <a:lnSpc>
                <a:spcPct val="80000"/>
              </a:lnSpc>
              <a:buSzTx/>
              <a:buFont typeface="Symbol" pitchFamily="18" charset="2"/>
              <a:buChar char=""/>
            </a:pPr>
            <a:r>
              <a:rPr lang="el-GR" sz="2200" b="1" smtClean="0">
                <a:latin typeface="Arial" charset="0"/>
              </a:rPr>
              <a:t>Τα σύγχρονα δεδομένα καταδεικνύουν την ασφάλεια και τα εξαιρετικά αποτελέσματα αυτής της προσέγγισης</a:t>
            </a:r>
            <a:r>
              <a:rPr lang="en-US" sz="2200" b="1" smtClean="0">
                <a:latin typeface="Arial" charset="0"/>
              </a:rPr>
              <a:t>.</a:t>
            </a:r>
            <a:r>
              <a:rPr lang="en-US" sz="2200" smtClean="0">
                <a:latin typeface="Arial" charset="0"/>
              </a:rPr>
              <a:t> </a:t>
            </a:r>
          </a:p>
        </p:txBody>
      </p:sp>
      <p:sp>
        <p:nvSpPr>
          <p:cNvPr id="600067" name="Text Box 3"/>
          <p:cNvSpPr txBox="1">
            <a:spLocks noChangeArrowheads="1"/>
          </p:cNvSpPr>
          <p:nvPr/>
        </p:nvSpPr>
        <p:spPr bwMode="auto">
          <a:xfrm>
            <a:off x="1066800" y="381000"/>
            <a:ext cx="7086600" cy="946150"/>
          </a:xfrm>
          <a:prstGeom prst="rect">
            <a:avLst/>
          </a:prstGeom>
          <a:noFill/>
          <a:ln w="9525" algn="ctr">
            <a:noFill/>
            <a:miter lim="800000"/>
            <a:headEnd/>
            <a:tailEnd/>
          </a:ln>
          <a:effectLst/>
        </p:spPr>
        <p:txBody>
          <a:bodyPr>
            <a:spAutoFit/>
          </a:bodyPr>
          <a:lstStyle/>
          <a:p>
            <a:pPr algn="ctr">
              <a:spcBef>
                <a:spcPct val="50000"/>
              </a:spcBef>
              <a:defRPr/>
            </a:pPr>
            <a:r>
              <a:rPr lang="el-GR">
                <a:solidFill>
                  <a:schemeClr val="hlink"/>
                </a:solidFill>
                <a:effectLst>
                  <a:outerShdw blurRad="38100" dist="38100" dir="2700000" algn="tl">
                    <a:srgbClr val="000000"/>
                  </a:outerShdw>
                </a:effectLst>
              </a:rPr>
              <a:t>Βασικές αρχές της πρωτοβουλίας</a:t>
            </a:r>
            <a:r>
              <a:rPr lang="en-US">
                <a:solidFill>
                  <a:schemeClr val="hlink"/>
                </a:solidFill>
                <a:effectLst>
                  <a:outerShdw blurRad="38100" dist="38100" dir="2700000" algn="tl">
                    <a:srgbClr val="000000"/>
                  </a:outerShdw>
                </a:effectLst>
              </a:rPr>
              <a:t> IMBCI</a:t>
            </a:r>
            <a:endParaRPr lang="es-UY">
              <a:solidFill>
                <a:schemeClr val="hlink"/>
              </a:solidFill>
              <a:effectLst>
                <a:outerShdw blurRad="38100" dist="38100" dir="2700000" algn="tl">
                  <a:srgbClr val="000000"/>
                </a:outerShdw>
              </a:effectLst>
            </a:endParaRPr>
          </a:p>
        </p:txBody>
      </p:sp>
      <p:pic>
        <p:nvPicPr>
          <p:cNvPr id="19460" name="Picture 4" descr="examining her own abdomen"/>
          <p:cNvPicPr>
            <a:picLocks noChangeAspect="1" noChangeArrowheads="1"/>
          </p:cNvPicPr>
          <p:nvPr/>
        </p:nvPicPr>
        <p:blipFill>
          <a:blip r:embed="rId3" cstate="print"/>
          <a:srcRect b="33569"/>
          <a:stretch>
            <a:fillRect/>
          </a:stretch>
        </p:blipFill>
        <p:spPr bwMode="auto">
          <a:xfrm>
            <a:off x="4953000" y="1905000"/>
            <a:ext cx="3654425" cy="3581400"/>
          </a:xfrm>
          <a:prstGeom prst="rect">
            <a:avLst/>
          </a:prstGeom>
          <a:noFill/>
          <a:ln w="3175">
            <a:solidFill>
              <a:schemeClr val="tx1"/>
            </a:solid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02114" name="Rectangle 2"/>
          <p:cNvSpPr>
            <a:spLocks noGrp="1" noChangeArrowheads="1"/>
          </p:cNvSpPr>
          <p:nvPr>
            <p:ph type="body" idx="1"/>
          </p:nvPr>
        </p:nvSpPr>
        <p:spPr>
          <a:xfrm>
            <a:off x="0" y="1676400"/>
            <a:ext cx="9144000" cy="2133600"/>
          </a:xfrm>
        </p:spPr>
        <p:txBody>
          <a:bodyPr/>
          <a:lstStyle/>
          <a:p>
            <a:pPr eaLnBrk="1" hangingPunct="1">
              <a:lnSpc>
                <a:spcPct val="80000"/>
              </a:lnSpc>
              <a:buSzTx/>
              <a:buFont typeface="Symbol" pitchFamily="18" charset="2"/>
              <a:buChar char=""/>
              <a:defRPr/>
            </a:pPr>
            <a:r>
              <a:rPr lang="el-GR" sz="2400" b="1" dirty="0" smtClean="0">
                <a:latin typeface="Arial" charset="0"/>
              </a:rPr>
              <a:t>Οι γυναίκες πρέπει να λαμβάνουν ολοκληρωμένη, ακριβή και αμερόληπτη πληροφόρηση βασισμένη στα καλύτερα διαθέσιμα στοιχεία σχετικά με τους κινδύνους, τα οφέλη και τις εναλλακτικές λύσεις, προκειμένου να είναι σε θέση να λαμβάνουν τεκμηριωμένες αποφάσεις για τη φροντίδα τους και τη φροντίδα των βρεφών τους</a:t>
            </a:r>
            <a:r>
              <a:rPr lang="en-US" sz="2400" b="1" dirty="0" smtClean="0">
                <a:latin typeface="Arial" charset="0"/>
              </a:rPr>
              <a:t>.</a:t>
            </a:r>
            <a:r>
              <a:rPr lang="en-US" sz="2800" dirty="0" smtClean="0">
                <a:latin typeface="Arial" charset="0"/>
              </a:rPr>
              <a:t> </a:t>
            </a:r>
          </a:p>
        </p:txBody>
      </p:sp>
      <p:pic>
        <p:nvPicPr>
          <p:cNvPr id="20483" name="Picture 3" descr="practioner with mask"/>
          <p:cNvPicPr>
            <a:picLocks noChangeAspect="1" noChangeArrowheads="1"/>
          </p:cNvPicPr>
          <p:nvPr/>
        </p:nvPicPr>
        <p:blipFill>
          <a:blip r:embed="rId3" cstate="print"/>
          <a:srcRect/>
          <a:stretch>
            <a:fillRect/>
          </a:stretch>
        </p:blipFill>
        <p:spPr bwMode="auto">
          <a:xfrm>
            <a:off x="3962400" y="4038600"/>
            <a:ext cx="3276600" cy="2162175"/>
          </a:xfrm>
          <a:prstGeom prst="rect">
            <a:avLst/>
          </a:prstGeom>
          <a:noFill/>
          <a:ln w="3175">
            <a:solidFill>
              <a:schemeClr val="tx1"/>
            </a:solidFill>
            <a:miter lim="800000"/>
            <a:headEnd/>
            <a:tailEnd/>
          </a:ln>
        </p:spPr>
      </p:pic>
      <p:sp>
        <p:nvSpPr>
          <p:cNvPr id="602116" name="Text Box 4"/>
          <p:cNvSpPr txBox="1">
            <a:spLocks noChangeArrowheads="1"/>
          </p:cNvSpPr>
          <p:nvPr/>
        </p:nvSpPr>
        <p:spPr bwMode="auto">
          <a:xfrm>
            <a:off x="1066800" y="381000"/>
            <a:ext cx="7086600" cy="946150"/>
          </a:xfrm>
          <a:prstGeom prst="rect">
            <a:avLst/>
          </a:prstGeom>
          <a:noFill/>
          <a:ln w="9525" algn="ctr">
            <a:noFill/>
            <a:miter lim="800000"/>
            <a:headEnd/>
            <a:tailEnd/>
          </a:ln>
          <a:effectLst/>
        </p:spPr>
        <p:txBody>
          <a:bodyPr>
            <a:spAutoFit/>
          </a:bodyPr>
          <a:lstStyle/>
          <a:p>
            <a:pPr algn="ctr">
              <a:spcBef>
                <a:spcPct val="50000"/>
              </a:spcBef>
              <a:defRPr/>
            </a:pPr>
            <a:r>
              <a:rPr lang="el-GR">
                <a:solidFill>
                  <a:schemeClr val="hlink"/>
                </a:solidFill>
                <a:effectLst>
                  <a:outerShdw blurRad="38100" dist="38100" dir="2700000" algn="tl">
                    <a:srgbClr val="000000"/>
                  </a:outerShdw>
                </a:effectLst>
              </a:rPr>
              <a:t>Βασικές αρχές της πρωτοβουλίας </a:t>
            </a:r>
            <a:r>
              <a:rPr lang="en-US">
                <a:solidFill>
                  <a:schemeClr val="hlink"/>
                </a:solidFill>
                <a:effectLst>
                  <a:outerShdw blurRad="38100" dist="38100" dir="2700000" algn="tl">
                    <a:srgbClr val="000000"/>
                  </a:outerShdw>
                </a:effectLst>
              </a:rPr>
              <a:t>IMBCI</a:t>
            </a:r>
            <a:endParaRPr lang="es-UY">
              <a:solidFill>
                <a:schemeClr val="hlink"/>
              </a:solidFill>
              <a:effectLst>
                <a:outerShdw blurRad="38100" dist="38100" dir="2700000" algn="tl">
                  <a:srgbClr val="000000"/>
                </a:outerShdw>
              </a:effectLst>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04162" name="Rectangle 2"/>
          <p:cNvSpPr>
            <a:spLocks noGrp="1" noChangeArrowheads="1"/>
          </p:cNvSpPr>
          <p:nvPr>
            <p:ph type="body" idx="1"/>
          </p:nvPr>
        </p:nvSpPr>
        <p:spPr>
          <a:xfrm>
            <a:off x="301625" y="1066800"/>
            <a:ext cx="5032375" cy="5181600"/>
          </a:xfrm>
        </p:spPr>
        <p:txBody>
          <a:bodyPr/>
          <a:lstStyle/>
          <a:p>
            <a:pPr eaLnBrk="1" hangingPunct="1">
              <a:lnSpc>
                <a:spcPct val="80000"/>
              </a:lnSpc>
            </a:pPr>
            <a:r>
              <a:rPr lang="el-GR" sz="2400" b="1" smtClean="0">
                <a:latin typeface="Arial" charset="0"/>
              </a:rPr>
              <a:t>Οι πρακτικές τοκετού επηρεάζουν το ζεύγος ΜητέραςΒρέφους σωματικά και ψυχολογικά</a:t>
            </a:r>
            <a:r>
              <a:rPr lang="en-US" sz="2400" b="1" smtClean="0">
                <a:latin typeface="Arial" charset="0"/>
              </a:rPr>
              <a:t>. </a:t>
            </a:r>
          </a:p>
          <a:p>
            <a:pPr eaLnBrk="1" hangingPunct="1">
              <a:lnSpc>
                <a:spcPct val="80000"/>
              </a:lnSpc>
              <a:buFont typeface="Wingdings" pitchFamily="2" charset="2"/>
              <a:buNone/>
            </a:pPr>
            <a:endParaRPr lang="en-US" sz="2400" b="1" smtClean="0">
              <a:latin typeface="Arial" charset="0"/>
            </a:endParaRPr>
          </a:p>
          <a:p>
            <a:pPr eaLnBrk="1" hangingPunct="1">
              <a:lnSpc>
                <a:spcPct val="80000"/>
              </a:lnSpc>
            </a:pPr>
            <a:r>
              <a:rPr lang="el-GR" sz="2400" b="1" smtClean="0">
                <a:latin typeface="Arial" charset="0"/>
              </a:rPr>
              <a:t>Η αυτοπεποίθηση της γυναίκας και η ικανότητά της να γεννά, να φροντίζει και να θηλάζει το μωρό της, καθώς και η ικανότητα του βρέφους να τρέφεται αποτελεσματικά μπορούν να ενισχυθούν ή να μειωθούν από κάθε πρόσωπο που τους παρέχει φροντίδα, αλλά και από το περιβάλλον του τοκετού</a:t>
            </a:r>
            <a:r>
              <a:rPr lang="en-US" sz="2400" b="1" smtClean="0">
                <a:latin typeface="Arial" charset="0"/>
              </a:rPr>
              <a:t>.</a:t>
            </a:r>
            <a:r>
              <a:rPr lang="en-US" sz="2400" smtClean="0">
                <a:latin typeface="Arial" charset="0"/>
              </a:rPr>
              <a:t> </a:t>
            </a:r>
          </a:p>
        </p:txBody>
      </p:sp>
      <p:pic>
        <p:nvPicPr>
          <p:cNvPr id="21507" name="Picture 3"/>
          <p:cNvPicPr>
            <a:picLocks noChangeAspect="1" noChangeArrowheads="1"/>
          </p:cNvPicPr>
          <p:nvPr/>
        </p:nvPicPr>
        <p:blipFill>
          <a:blip r:embed="rId3" cstate="print"/>
          <a:srcRect/>
          <a:stretch>
            <a:fillRect/>
          </a:stretch>
        </p:blipFill>
        <p:spPr bwMode="auto">
          <a:xfrm>
            <a:off x="5715000" y="1828800"/>
            <a:ext cx="2773363" cy="4191000"/>
          </a:xfrm>
          <a:prstGeom prst="rect">
            <a:avLst/>
          </a:prstGeom>
          <a:noFill/>
          <a:ln w="3175" algn="ctr">
            <a:solidFill>
              <a:schemeClr val="tx1"/>
            </a:solidFill>
            <a:miter lim="800000"/>
            <a:headEnd/>
            <a:tailEnd/>
          </a:ln>
        </p:spPr>
      </p:pic>
      <p:sp>
        <p:nvSpPr>
          <p:cNvPr id="604164" name="Text Box 4"/>
          <p:cNvSpPr txBox="1">
            <a:spLocks noChangeArrowheads="1"/>
          </p:cNvSpPr>
          <p:nvPr/>
        </p:nvSpPr>
        <p:spPr bwMode="auto">
          <a:xfrm>
            <a:off x="1066800" y="0"/>
            <a:ext cx="7086600" cy="946150"/>
          </a:xfrm>
          <a:prstGeom prst="rect">
            <a:avLst/>
          </a:prstGeom>
          <a:noFill/>
          <a:ln w="9525" algn="ctr">
            <a:noFill/>
            <a:miter lim="800000"/>
            <a:headEnd/>
            <a:tailEnd/>
          </a:ln>
          <a:effectLst/>
        </p:spPr>
        <p:txBody>
          <a:bodyPr>
            <a:spAutoFit/>
          </a:bodyPr>
          <a:lstStyle/>
          <a:p>
            <a:pPr algn="ctr">
              <a:spcBef>
                <a:spcPct val="50000"/>
              </a:spcBef>
              <a:defRPr/>
            </a:pPr>
            <a:r>
              <a:rPr lang="el-GR">
                <a:solidFill>
                  <a:schemeClr val="hlink"/>
                </a:solidFill>
                <a:effectLst>
                  <a:outerShdw blurRad="38100" dist="38100" dir="2700000" algn="tl">
                    <a:srgbClr val="000000"/>
                  </a:outerShdw>
                </a:effectLst>
              </a:rPr>
              <a:t>Βασικές αρχές της πρωτοβουλίας </a:t>
            </a:r>
            <a:r>
              <a:rPr lang="en-US">
                <a:solidFill>
                  <a:schemeClr val="hlink"/>
                </a:solidFill>
                <a:effectLst>
                  <a:outerShdw blurRad="38100" dist="38100" dir="2700000" algn="tl">
                    <a:srgbClr val="000000"/>
                  </a:outerShdw>
                </a:effectLst>
              </a:rPr>
              <a:t>IMBCI</a:t>
            </a:r>
            <a:endParaRPr lang="es-UY">
              <a:solidFill>
                <a:schemeClr val="hlink"/>
              </a:solidFill>
              <a:effectLst>
                <a:outerShdw blurRad="38100" dist="38100" dir="2700000" algn="tl">
                  <a:srgbClr val="000000"/>
                </a:outerShdw>
              </a:effectLst>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85058" name="Rectangle 2"/>
          <p:cNvSpPr>
            <a:spLocks noGrp="1" noRot="1" noChangeArrowheads="1"/>
          </p:cNvSpPr>
          <p:nvPr>
            <p:ph type="title"/>
          </p:nvPr>
        </p:nvSpPr>
        <p:spPr>
          <a:xfrm>
            <a:off x="457200" y="274638"/>
            <a:ext cx="8229600" cy="2087562"/>
          </a:xfrm>
        </p:spPr>
        <p:txBody>
          <a:bodyPr/>
          <a:lstStyle/>
          <a:p>
            <a:pPr eaLnBrk="1" hangingPunct="1">
              <a:defRPr/>
            </a:pPr>
            <a:r>
              <a:rPr lang="el-GR" sz="4000" dirty="0" smtClean="0">
                <a:solidFill>
                  <a:schemeClr val="hlink"/>
                </a:solidFill>
                <a:latin typeface="Tahoma" pitchFamily="34" charset="0"/>
                <a:ea typeface="Tahoma" pitchFamily="34" charset="0"/>
                <a:cs typeface="Tahoma" pitchFamily="34" charset="0"/>
              </a:rPr>
              <a:t>Μια πρωτοβουλία της Διεθνούς Οργάνωσης «</a:t>
            </a:r>
            <a:r>
              <a:rPr lang="el-GR" sz="4000" dirty="0" err="1" smtClean="0">
                <a:solidFill>
                  <a:schemeClr val="hlink"/>
                </a:solidFill>
                <a:latin typeface="Tahoma" pitchFamily="34" charset="0"/>
                <a:ea typeface="Tahoma" pitchFamily="34" charset="0"/>
                <a:cs typeface="Tahoma" pitchFamily="34" charset="0"/>
              </a:rPr>
              <a:t>ΜητέραΒρέφος</a:t>
            </a:r>
            <a:r>
              <a:rPr lang="el-GR" sz="4000" dirty="0" smtClean="0">
                <a:solidFill>
                  <a:schemeClr val="hlink"/>
                </a:solidFill>
                <a:latin typeface="Tahoma" pitchFamily="34" charset="0"/>
                <a:ea typeface="Tahoma" pitchFamily="34" charset="0"/>
                <a:cs typeface="Tahoma" pitchFamily="34" charset="0"/>
              </a:rPr>
              <a:t>-Γέννηση» </a:t>
            </a:r>
            <a:r>
              <a:rPr lang="en-US" sz="4000" dirty="0" smtClean="0">
                <a:solidFill>
                  <a:schemeClr val="hlink"/>
                </a:solidFill>
                <a:latin typeface="Tahoma" pitchFamily="34" charset="0"/>
                <a:ea typeface="Tahoma" pitchFamily="34" charset="0"/>
                <a:cs typeface="Tahoma" pitchFamily="34" charset="0"/>
              </a:rPr>
              <a:t>(IMBCO)</a:t>
            </a:r>
          </a:p>
        </p:txBody>
      </p:sp>
      <p:sp>
        <p:nvSpPr>
          <p:cNvPr id="685059" name="Rectangle 3"/>
          <p:cNvSpPr>
            <a:spLocks noGrp="1" noChangeArrowheads="1"/>
          </p:cNvSpPr>
          <p:nvPr>
            <p:ph type="body" idx="1"/>
          </p:nvPr>
        </p:nvSpPr>
        <p:spPr>
          <a:xfrm>
            <a:off x="457200" y="2895600"/>
            <a:ext cx="8229600" cy="3230563"/>
          </a:xfrm>
        </p:spPr>
        <p:txBody>
          <a:bodyPr/>
          <a:lstStyle/>
          <a:p>
            <a:pPr eaLnBrk="1" hangingPunct="1"/>
            <a:r>
              <a:rPr lang="el-GR" sz="2800" b="1" dirty="0" smtClean="0"/>
              <a:t>Σε συνεργασία με τον οργανισμό «Σύνδεσμος του Τοκετού»</a:t>
            </a:r>
            <a:r>
              <a:rPr lang="el-GR" sz="2800" b="1" dirty="0" smtClean="0">
                <a:latin typeface="Arial" charset="0"/>
              </a:rPr>
              <a:t> </a:t>
            </a:r>
            <a:r>
              <a:rPr lang="el-GR" sz="2800" b="1" dirty="0" smtClean="0"/>
              <a:t>(</a:t>
            </a:r>
            <a:r>
              <a:rPr lang="en-US" sz="2800" b="1" dirty="0" smtClean="0"/>
              <a:t>Childbirth Connection</a:t>
            </a:r>
            <a:r>
              <a:rPr lang="el-GR" sz="2800" b="1" dirty="0" smtClean="0"/>
              <a:t>)</a:t>
            </a:r>
            <a:endParaRPr lang="en-US" sz="2800" b="1" dirty="0" smtClean="0"/>
          </a:p>
          <a:p>
            <a:pPr eaLnBrk="1" hangingPunct="1"/>
            <a:r>
              <a:rPr lang="el-GR" sz="2800" b="1" dirty="0" smtClean="0"/>
              <a:t>Τη «Συμμαχία για τη Βελτίωση των Μαιευτικών Υπηρεσιών» </a:t>
            </a:r>
            <a:r>
              <a:rPr lang="en-US" sz="2800" b="1" dirty="0" smtClean="0"/>
              <a:t>(CIMS)*</a:t>
            </a:r>
          </a:p>
          <a:p>
            <a:pPr eaLnBrk="1" hangingPunct="1"/>
            <a:r>
              <a:rPr lang="el-GR" sz="2800" b="1" dirty="0" smtClean="0"/>
              <a:t>Το «Ταμείο για τη Μεταμόρφωση του Τοκετού (</a:t>
            </a:r>
            <a:r>
              <a:rPr lang="en-US" sz="2800" b="1" dirty="0" smtClean="0"/>
              <a:t>Transforming Birth Fund</a:t>
            </a:r>
            <a:r>
              <a:rPr lang="el-GR" sz="2800" b="1" dirty="0" smtClean="0"/>
              <a:t>)</a:t>
            </a:r>
            <a:endParaRPr lang="en-US" sz="2800" b="1" dirty="0" smtClean="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06210" name="Rectangle 2"/>
          <p:cNvSpPr>
            <a:spLocks noGrp="1" noChangeArrowheads="1"/>
          </p:cNvSpPr>
          <p:nvPr>
            <p:ph type="body" idx="1"/>
          </p:nvPr>
        </p:nvSpPr>
        <p:spPr>
          <a:xfrm>
            <a:off x="460375" y="1600200"/>
            <a:ext cx="4625975" cy="3821113"/>
          </a:xfrm>
        </p:spPr>
        <p:txBody>
          <a:bodyPr/>
          <a:lstStyle/>
          <a:p>
            <a:pPr eaLnBrk="1" hangingPunct="1">
              <a:lnSpc>
                <a:spcPct val="90000"/>
              </a:lnSpc>
              <a:buSzTx/>
              <a:buFont typeface="Symbol" pitchFamily="18" charset="2"/>
              <a:buChar char=""/>
            </a:pPr>
            <a:r>
              <a:rPr lang="el-GR" sz="2400" b="1" smtClean="0">
                <a:latin typeface="Arial" charset="0"/>
              </a:rPr>
              <a:t>Κάθε επαγγελματίας περιγεννητικής φροντίδας αναλαμβάνει ατομικά την ευθύνη προς τη μητέρα, την οικογένεια, την κοινότητα και το σύστημα υγειονομικής περίθαλψης για την ποιότητα της φροντίδας που παρέχει</a:t>
            </a:r>
            <a:r>
              <a:rPr lang="en-US" b="1" smtClean="0">
                <a:latin typeface="Arial" charset="0"/>
              </a:rPr>
              <a:t>.</a:t>
            </a:r>
            <a:r>
              <a:rPr lang="en-US" smtClean="0">
                <a:latin typeface="Arial" charset="0"/>
              </a:rPr>
              <a:t> </a:t>
            </a:r>
          </a:p>
        </p:txBody>
      </p:sp>
      <p:pic>
        <p:nvPicPr>
          <p:cNvPr id="22531" name="Picture 3" descr="Kazakhstan labor on chair"/>
          <p:cNvPicPr>
            <a:picLocks noChangeAspect="1" noChangeArrowheads="1"/>
          </p:cNvPicPr>
          <p:nvPr/>
        </p:nvPicPr>
        <p:blipFill>
          <a:blip r:embed="rId3" cstate="print"/>
          <a:srcRect/>
          <a:stretch>
            <a:fillRect/>
          </a:stretch>
        </p:blipFill>
        <p:spPr bwMode="auto">
          <a:xfrm>
            <a:off x="5334000" y="1524000"/>
            <a:ext cx="3309938" cy="4584700"/>
          </a:xfrm>
          <a:prstGeom prst="rect">
            <a:avLst/>
          </a:prstGeom>
          <a:noFill/>
          <a:ln w="3175">
            <a:solidFill>
              <a:schemeClr val="tx1"/>
            </a:solidFill>
            <a:miter lim="800000"/>
            <a:headEnd/>
            <a:tailEnd/>
          </a:ln>
        </p:spPr>
      </p:pic>
      <p:sp>
        <p:nvSpPr>
          <p:cNvPr id="606212" name="Text Box 4"/>
          <p:cNvSpPr txBox="1">
            <a:spLocks noChangeArrowheads="1"/>
          </p:cNvSpPr>
          <p:nvPr/>
        </p:nvSpPr>
        <p:spPr bwMode="auto">
          <a:xfrm>
            <a:off x="1066800" y="381000"/>
            <a:ext cx="7086600" cy="1677988"/>
          </a:xfrm>
          <a:prstGeom prst="rect">
            <a:avLst/>
          </a:prstGeom>
          <a:noFill/>
          <a:ln w="9525" algn="ctr">
            <a:noFill/>
            <a:miter lim="800000"/>
            <a:headEnd/>
            <a:tailEnd/>
          </a:ln>
          <a:effectLst/>
        </p:spPr>
        <p:txBody>
          <a:bodyPr>
            <a:spAutoFit/>
          </a:bodyPr>
          <a:lstStyle/>
          <a:p>
            <a:pPr algn="ctr">
              <a:spcBef>
                <a:spcPct val="50000"/>
              </a:spcBef>
              <a:defRPr/>
            </a:pPr>
            <a:r>
              <a:rPr lang="el-GR">
                <a:solidFill>
                  <a:schemeClr val="hlink"/>
                </a:solidFill>
                <a:effectLst>
                  <a:outerShdw blurRad="38100" dist="38100" dir="2700000" algn="tl">
                    <a:srgbClr val="000000"/>
                  </a:outerShdw>
                </a:effectLst>
              </a:rPr>
              <a:t>Βασικές αρχές της πρωτοβουλίας </a:t>
            </a:r>
            <a:r>
              <a:rPr lang="en-US">
                <a:solidFill>
                  <a:schemeClr val="hlink"/>
                </a:solidFill>
                <a:effectLst>
                  <a:outerShdw blurRad="38100" dist="38100" dir="2700000" algn="tl">
                    <a:srgbClr val="000000"/>
                  </a:outerShdw>
                </a:effectLst>
              </a:rPr>
              <a:t>IMBCI</a:t>
            </a:r>
            <a:endParaRPr lang="es-UY">
              <a:solidFill>
                <a:schemeClr val="hlink"/>
              </a:solidFill>
              <a:effectLst>
                <a:outerShdw blurRad="38100" dist="38100" dir="2700000" algn="tl">
                  <a:srgbClr val="000000"/>
                </a:outerShdw>
              </a:effectLst>
            </a:endParaRPr>
          </a:p>
          <a:p>
            <a:pPr>
              <a:spcBef>
                <a:spcPct val="50000"/>
              </a:spcBef>
              <a:defRPr/>
            </a:pPr>
            <a:endParaRPr lang="es-UY" sz="3200">
              <a:solidFill>
                <a:schemeClr val="hlink"/>
              </a:solidFill>
              <a:effectLst>
                <a:outerShdw blurRad="38100" dist="38100" dir="2700000" algn="tl">
                  <a:srgbClr val="000000"/>
                </a:outerShdw>
              </a:effectLst>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84034" name="Rectangle 2"/>
          <p:cNvSpPr>
            <a:spLocks noGrp="1" noRot="1" noChangeArrowheads="1"/>
          </p:cNvSpPr>
          <p:nvPr>
            <p:ph type="title"/>
          </p:nvPr>
        </p:nvSpPr>
        <p:spPr>
          <a:xfrm>
            <a:off x="457200" y="274638"/>
            <a:ext cx="8229600" cy="639762"/>
          </a:xfrm>
        </p:spPr>
        <p:txBody>
          <a:bodyPr/>
          <a:lstStyle/>
          <a:p>
            <a:pPr eaLnBrk="1" hangingPunct="1">
              <a:defRPr/>
            </a:pPr>
            <a:r>
              <a:rPr lang="el-GR" sz="3200" smtClean="0">
                <a:solidFill>
                  <a:schemeClr val="hlink"/>
                </a:solidFill>
                <a:latin typeface="Arial" charset="0"/>
              </a:rPr>
              <a:t>Βασικές αρχές της πρωτοβουλίας </a:t>
            </a:r>
            <a:r>
              <a:rPr lang="en-US" sz="3200" smtClean="0">
                <a:solidFill>
                  <a:schemeClr val="hlink"/>
                </a:solidFill>
                <a:latin typeface="Arial" charset="0"/>
              </a:rPr>
              <a:t>IMBCI</a:t>
            </a:r>
            <a:endParaRPr lang="es-MX" sz="3200" smtClean="0">
              <a:solidFill>
                <a:schemeClr val="hlink"/>
              </a:solidFill>
              <a:latin typeface="Arial" charset="0"/>
            </a:endParaRPr>
          </a:p>
        </p:txBody>
      </p:sp>
      <p:sp>
        <p:nvSpPr>
          <p:cNvPr id="684035" name="Rectangle 3"/>
          <p:cNvSpPr>
            <a:spLocks noGrp="1" noChangeArrowheads="1"/>
          </p:cNvSpPr>
          <p:nvPr>
            <p:ph type="body" idx="1"/>
          </p:nvPr>
        </p:nvSpPr>
        <p:spPr>
          <a:xfrm>
            <a:off x="457200" y="1143000"/>
            <a:ext cx="8229600" cy="4983163"/>
          </a:xfrm>
        </p:spPr>
        <p:txBody>
          <a:bodyPr/>
          <a:lstStyle/>
          <a:p>
            <a:pPr eaLnBrk="1" hangingPunct="1">
              <a:defRPr/>
            </a:pPr>
            <a:r>
              <a:rPr lang="el-GR" sz="2400" b="1" smtClean="0">
                <a:latin typeface="Arial" charset="0"/>
              </a:rPr>
              <a:t>Η δημιουργία στοργικής ατμόσφαιρας, η προσεκτική ακρόαση των αναγκών της μητέρας, η ενθάρρυνσή της να εκφράζεται, καθώς και ο σεβασμός της ιδιωτικής της σφαίρας αποτελούν θεμελιώδεις πτυχές της άριστης μαιευτικής φροντίδας</a:t>
            </a:r>
            <a:r>
              <a:rPr lang="en-US" sz="2400" b="1" smtClean="0">
                <a:latin typeface="Arial" charset="0"/>
              </a:rPr>
              <a:t>.</a:t>
            </a:r>
            <a:r>
              <a:rPr lang="en-US" sz="2800" b="1" smtClean="0">
                <a:latin typeface="Arial" charset="0"/>
              </a:rPr>
              <a:t> </a:t>
            </a:r>
          </a:p>
          <a:p>
            <a:pPr eaLnBrk="1" hangingPunct="1">
              <a:defRPr/>
            </a:pPr>
            <a:endParaRPr lang="es-MX" sz="2800" b="1" smtClean="0">
              <a:latin typeface="Arial" charset="0"/>
            </a:endParaRPr>
          </a:p>
        </p:txBody>
      </p:sp>
      <p:pic>
        <p:nvPicPr>
          <p:cNvPr id="23556" name="Picture 4" descr="26 in tub stethoscope on head (black and white)"/>
          <p:cNvPicPr>
            <a:picLocks noChangeAspect="1" noChangeArrowheads="1"/>
          </p:cNvPicPr>
          <p:nvPr/>
        </p:nvPicPr>
        <p:blipFill>
          <a:blip r:embed="rId3" cstate="print"/>
          <a:srcRect l="18066"/>
          <a:stretch>
            <a:fillRect/>
          </a:stretch>
        </p:blipFill>
        <p:spPr bwMode="auto">
          <a:xfrm>
            <a:off x="762000" y="3352800"/>
            <a:ext cx="4038600" cy="3148013"/>
          </a:xfrm>
          <a:prstGeom prst="rect">
            <a:avLst/>
          </a:prstGeom>
          <a:noFill/>
          <a:ln w="3175">
            <a:solidFill>
              <a:schemeClr val="tx1"/>
            </a:solidFill>
            <a:miter lim="800000"/>
            <a:headEnd/>
            <a:tailEnd/>
          </a:ln>
        </p:spPr>
      </p:pic>
      <p:pic>
        <p:nvPicPr>
          <p:cNvPr id="23557" name="Picture 5" descr="Aztec clay birthing"/>
          <p:cNvPicPr>
            <a:picLocks noChangeAspect="1" noChangeArrowheads="1"/>
          </p:cNvPicPr>
          <p:nvPr/>
        </p:nvPicPr>
        <p:blipFill>
          <a:blip r:embed="rId4" cstate="print"/>
          <a:srcRect/>
          <a:stretch>
            <a:fillRect/>
          </a:stretch>
        </p:blipFill>
        <p:spPr bwMode="auto">
          <a:xfrm>
            <a:off x="5943600" y="3276600"/>
            <a:ext cx="2246313" cy="3376613"/>
          </a:xfrm>
          <a:prstGeom prst="rect">
            <a:avLst/>
          </a:prstGeom>
          <a:noFill/>
          <a:ln w="3175">
            <a:solidFill>
              <a:schemeClr val="tx1"/>
            </a:solid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08258" name="Rectangle 2"/>
          <p:cNvSpPr>
            <a:spLocks noGrp="1" noChangeArrowheads="1"/>
          </p:cNvSpPr>
          <p:nvPr>
            <p:ph type="body" idx="1"/>
          </p:nvPr>
        </p:nvSpPr>
        <p:spPr>
          <a:xfrm>
            <a:off x="301625" y="1143000"/>
            <a:ext cx="8540750" cy="5181600"/>
          </a:xfrm>
        </p:spPr>
        <p:txBody>
          <a:bodyPr/>
          <a:lstStyle/>
          <a:p>
            <a:pPr eaLnBrk="1" hangingPunct="1">
              <a:lnSpc>
                <a:spcPct val="90000"/>
              </a:lnSpc>
              <a:buSzTx/>
              <a:buFont typeface="Symbol" pitchFamily="18" charset="2"/>
              <a:buChar char=""/>
            </a:pPr>
            <a:r>
              <a:rPr lang="el-GR" sz="2400" b="1" smtClean="0">
                <a:latin typeface="Arial" charset="0"/>
              </a:rPr>
              <a:t>Οι μαίες, ως οι κατεξοχήν υπεύθυνες παροχής περιγεννητικής φροντίδας για εκατομμύρια επιτόκους στις περισσότερες χώρες, ανέπτυξαν ένα μοντέλο φροντίδας που βασίζεται στη φυσιολογία, την κοινωνιολογία και την ψυχολογία της εγκυμοσύνης, του τοκετού και της μεταγεννητικής περιόδου</a:t>
            </a:r>
            <a:r>
              <a:rPr lang="en-US" sz="2400" b="1" smtClean="0">
                <a:latin typeface="Arial" charset="0"/>
              </a:rPr>
              <a:t>.</a:t>
            </a:r>
          </a:p>
          <a:p>
            <a:pPr eaLnBrk="1" hangingPunct="1">
              <a:lnSpc>
                <a:spcPct val="90000"/>
              </a:lnSpc>
              <a:buSzTx/>
              <a:buFont typeface="Symbol" pitchFamily="18" charset="2"/>
              <a:buNone/>
            </a:pPr>
            <a:endParaRPr lang="en-US" sz="2400" b="1" smtClean="0">
              <a:latin typeface="Arial" charset="0"/>
            </a:endParaRPr>
          </a:p>
          <a:p>
            <a:pPr eaLnBrk="1" hangingPunct="1">
              <a:lnSpc>
                <a:spcPct val="90000"/>
              </a:lnSpc>
              <a:buSzTx/>
              <a:buFont typeface="Symbol" pitchFamily="18" charset="2"/>
              <a:buChar char=""/>
            </a:pPr>
            <a:r>
              <a:rPr lang="el-GR" sz="2400" b="1" smtClean="0">
                <a:latin typeface="Arial" charset="0"/>
              </a:rPr>
              <a:t>Η διεθνής πρωτοβουλία "ΜητέραΒρέφος-Γέννηση" βασίζεται στο εν λόγω μοντέλο μαιευτικής φροντίδας και επιβεβαιώνει ότι οι γνώσεις και οι δεξιότητες μαιευτικής, καθώς και η ανάλογη συμπεριφορά είναι θεμελιώδους σημασίας για τη βέλτιστη φροντίδα του ζεύγους ΜητέραςΒρέφους</a:t>
            </a:r>
            <a:r>
              <a:rPr lang="en-US" sz="2400" b="1" smtClean="0">
                <a:latin typeface="Arial" charset="0"/>
              </a:rPr>
              <a:t>. </a:t>
            </a:r>
          </a:p>
        </p:txBody>
      </p:sp>
      <p:sp>
        <p:nvSpPr>
          <p:cNvPr id="608259" name="Text Box 3"/>
          <p:cNvSpPr txBox="1">
            <a:spLocks noChangeArrowheads="1"/>
          </p:cNvSpPr>
          <p:nvPr/>
        </p:nvSpPr>
        <p:spPr bwMode="auto">
          <a:xfrm>
            <a:off x="1066800" y="0"/>
            <a:ext cx="7086600" cy="946150"/>
          </a:xfrm>
          <a:prstGeom prst="rect">
            <a:avLst/>
          </a:prstGeom>
          <a:noFill/>
          <a:ln w="9525" algn="ctr">
            <a:noFill/>
            <a:miter lim="800000"/>
            <a:headEnd/>
            <a:tailEnd/>
          </a:ln>
          <a:effectLst/>
        </p:spPr>
        <p:txBody>
          <a:bodyPr>
            <a:spAutoFit/>
          </a:bodyPr>
          <a:lstStyle/>
          <a:p>
            <a:pPr algn="ctr">
              <a:spcBef>
                <a:spcPct val="50000"/>
              </a:spcBef>
              <a:defRPr/>
            </a:pPr>
            <a:r>
              <a:rPr lang="el-GR">
                <a:solidFill>
                  <a:schemeClr val="hlink"/>
                </a:solidFill>
                <a:effectLst>
                  <a:outerShdw blurRad="38100" dist="38100" dir="2700000" algn="tl">
                    <a:srgbClr val="000000"/>
                  </a:outerShdw>
                </a:effectLst>
              </a:rPr>
              <a:t>Βασικές αρχές της πρωτοβουλίας </a:t>
            </a:r>
            <a:r>
              <a:rPr lang="en-US">
                <a:solidFill>
                  <a:schemeClr val="hlink"/>
                </a:solidFill>
                <a:effectLst>
                  <a:outerShdw blurRad="38100" dist="38100" dir="2700000" algn="tl">
                    <a:srgbClr val="000000"/>
                  </a:outerShdw>
                </a:effectLst>
              </a:rPr>
              <a:t>IMBCI</a:t>
            </a:r>
            <a:endParaRPr lang="es-UY">
              <a:solidFill>
                <a:schemeClr val="hlink"/>
              </a:solidFill>
              <a:effectLst>
                <a:outerShdw blurRad="38100" dist="38100" dir="2700000" algn="tl">
                  <a:srgbClr val="000000"/>
                </a:outerShdw>
              </a:effectLst>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0306" name="Rectangle 2"/>
          <p:cNvSpPr>
            <a:spLocks noGrp="1" noChangeArrowheads="1"/>
          </p:cNvSpPr>
          <p:nvPr>
            <p:ph type="body" sz="half" idx="1"/>
          </p:nvPr>
        </p:nvSpPr>
        <p:spPr>
          <a:xfrm>
            <a:off x="0" y="1752600"/>
            <a:ext cx="5105400" cy="4876800"/>
          </a:xfrm>
        </p:spPr>
        <p:txBody>
          <a:bodyPr/>
          <a:lstStyle/>
          <a:p>
            <a:pPr eaLnBrk="1" hangingPunct="1">
              <a:lnSpc>
                <a:spcPct val="80000"/>
              </a:lnSpc>
              <a:buSzTx/>
              <a:buFont typeface="Symbol" pitchFamily="18" charset="2"/>
              <a:buChar char=""/>
            </a:pPr>
            <a:r>
              <a:rPr lang="el-GR" sz="2000" b="1" dirty="0" smtClean="0">
                <a:latin typeface="Arial" charset="0"/>
              </a:rPr>
              <a:t>Η παροχή υπηρεσιών από ένα άτομο και η ευαισθησία προς τις πολιτισμικές, θρησκευτικές και ατομικές πεποιθήσεις και αξίες της μητέρας</a:t>
            </a:r>
            <a:r>
              <a:rPr lang="en-US" sz="2000" b="1" dirty="0" smtClean="0">
                <a:latin typeface="Arial" charset="0"/>
              </a:rPr>
              <a:t>: </a:t>
            </a:r>
          </a:p>
          <a:p>
            <a:pPr eaLnBrk="1" hangingPunct="1">
              <a:lnSpc>
                <a:spcPct val="80000"/>
              </a:lnSpc>
              <a:buSzTx/>
              <a:buFont typeface="Symbol" pitchFamily="18" charset="2"/>
              <a:buNone/>
            </a:pPr>
            <a:endParaRPr lang="en-US" sz="2000" b="1" dirty="0" smtClean="0">
              <a:latin typeface="Arial" charset="0"/>
            </a:endParaRPr>
          </a:p>
          <a:p>
            <a:pPr eaLnBrk="1" hangingPunct="1">
              <a:lnSpc>
                <a:spcPct val="80000"/>
              </a:lnSpc>
              <a:buSzPct val="80000"/>
              <a:buFont typeface="Wingdings" pitchFamily="2" charset="2"/>
              <a:buChar char="Ø"/>
            </a:pPr>
            <a:r>
              <a:rPr lang="el-GR" sz="2000" b="1" dirty="0" smtClean="0">
                <a:latin typeface="Arial" charset="0"/>
              </a:rPr>
              <a:t>μειώνουν τον κίνδυνο ψυχολογικού τραύματος</a:t>
            </a:r>
            <a:endParaRPr lang="en-US" sz="2000" b="1" dirty="0" smtClean="0">
              <a:latin typeface="Arial" charset="0"/>
            </a:endParaRPr>
          </a:p>
          <a:p>
            <a:pPr eaLnBrk="1" hangingPunct="1">
              <a:lnSpc>
                <a:spcPct val="80000"/>
              </a:lnSpc>
              <a:buSzPct val="80000"/>
              <a:buFont typeface="Wingdings" pitchFamily="2" charset="2"/>
              <a:buNone/>
            </a:pPr>
            <a:r>
              <a:rPr lang="en-US" sz="2000" b="1" dirty="0" smtClean="0">
                <a:latin typeface="Arial" charset="0"/>
              </a:rPr>
              <a:t> </a:t>
            </a:r>
          </a:p>
          <a:p>
            <a:pPr eaLnBrk="1" hangingPunct="1">
              <a:lnSpc>
                <a:spcPct val="80000"/>
              </a:lnSpc>
              <a:buSzPct val="80000"/>
              <a:buFont typeface="Wingdings" pitchFamily="2" charset="2"/>
              <a:buChar char="Ø"/>
            </a:pPr>
            <a:r>
              <a:rPr lang="el-GR" sz="2000" b="1" dirty="0" smtClean="0">
                <a:latin typeface="Arial" charset="0"/>
              </a:rPr>
              <a:t>ενισχύουν την εμπιστοσύνη των γυναικών προς τους επαγγελματίες </a:t>
            </a:r>
            <a:r>
              <a:rPr lang="el-GR" sz="2000" b="1" dirty="0" err="1" smtClean="0">
                <a:latin typeface="Arial" charset="0"/>
              </a:rPr>
              <a:t>περιγεννητικής</a:t>
            </a:r>
            <a:r>
              <a:rPr lang="el-GR" sz="2000" b="1" dirty="0" smtClean="0">
                <a:latin typeface="Arial" charset="0"/>
              </a:rPr>
              <a:t> φροντίδας</a:t>
            </a:r>
            <a:r>
              <a:rPr lang="el-GR" sz="2000" dirty="0" smtClean="0">
                <a:effectLst/>
              </a:rPr>
              <a:t> </a:t>
            </a:r>
            <a:endParaRPr lang="en-US" sz="2000" b="1" dirty="0" smtClean="0">
              <a:latin typeface="Arial" charset="0"/>
            </a:endParaRPr>
          </a:p>
          <a:p>
            <a:pPr eaLnBrk="1" hangingPunct="1">
              <a:lnSpc>
                <a:spcPct val="80000"/>
              </a:lnSpc>
              <a:buSzPct val="80000"/>
              <a:buFont typeface="Wingdings" pitchFamily="2" charset="2"/>
              <a:buNone/>
            </a:pPr>
            <a:endParaRPr lang="en-US" sz="2000" b="1" dirty="0" smtClean="0">
              <a:latin typeface="Arial" charset="0"/>
            </a:endParaRPr>
          </a:p>
          <a:p>
            <a:pPr eaLnBrk="1" hangingPunct="1">
              <a:lnSpc>
                <a:spcPct val="80000"/>
              </a:lnSpc>
              <a:buSzPct val="80000"/>
              <a:buFont typeface="Wingdings" pitchFamily="2" charset="2"/>
              <a:buChar char="Ø"/>
            </a:pPr>
            <a:r>
              <a:rPr lang="el-GR" sz="2000" b="1" dirty="0" smtClean="0">
                <a:latin typeface="Arial" charset="0"/>
              </a:rPr>
              <a:t>βελτιώνουν την εμπειρία του τοκετού και ενθαρρύνουν τις γυναίκες να ζητήσουν και να δεχθούν φροντίδα στο μέλλον</a:t>
            </a:r>
            <a:r>
              <a:rPr lang="en-US" sz="2000" b="1" dirty="0" smtClean="0">
                <a:latin typeface="Arial" charset="0"/>
              </a:rPr>
              <a:t>.</a:t>
            </a:r>
            <a:r>
              <a:rPr lang="en-US" sz="2000" dirty="0" smtClean="0">
                <a:latin typeface="Arial" charset="0"/>
              </a:rPr>
              <a:t> </a:t>
            </a:r>
            <a:endParaRPr lang="es-ES" sz="2000" dirty="0" smtClean="0">
              <a:latin typeface="Arial" charset="0"/>
            </a:endParaRPr>
          </a:p>
        </p:txBody>
      </p:sp>
      <p:pic>
        <p:nvPicPr>
          <p:cNvPr id="25603" name="Picture 3" descr="Egypt PP home visit"/>
          <p:cNvPicPr>
            <a:picLocks noChangeAspect="1" noChangeArrowheads="1"/>
          </p:cNvPicPr>
          <p:nvPr/>
        </p:nvPicPr>
        <p:blipFill>
          <a:blip r:embed="rId3" cstate="print"/>
          <a:srcRect/>
          <a:stretch>
            <a:fillRect/>
          </a:stretch>
        </p:blipFill>
        <p:spPr bwMode="auto">
          <a:xfrm>
            <a:off x="5257800" y="2286000"/>
            <a:ext cx="3505200" cy="3681413"/>
          </a:xfrm>
          <a:prstGeom prst="rect">
            <a:avLst/>
          </a:prstGeom>
          <a:noFill/>
          <a:ln w="3175">
            <a:solidFill>
              <a:schemeClr val="tx1"/>
            </a:solidFill>
            <a:miter lim="800000"/>
            <a:headEnd/>
            <a:tailEnd/>
          </a:ln>
        </p:spPr>
      </p:pic>
      <p:sp>
        <p:nvSpPr>
          <p:cNvPr id="610308" name="Text Box 4"/>
          <p:cNvSpPr txBox="1">
            <a:spLocks noChangeArrowheads="1"/>
          </p:cNvSpPr>
          <p:nvPr/>
        </p:nvSpPr>
        <p:spPr bwMode="auto">
          <a:xfrm>
            <a:off x="1066800" y="381000"/>
            <a:ext cx="7086600" cy="946150"/>
          </a:xfrm>
          <a:prstGeom prst="rect">
            <a:avLst/>
          </a:prstGeom>
          <a:noFill/>
          <a:ln w="9525" algn="ctr">
            <a:noFill/>
            <a:miter lim="800000"/>
            <a:headEnd/>
            <a:tailEnd/>
          </a:ln>
          <a:effectLst/>
        </p:spPr>
        <p:txBody>
          <a:bodyPr>
            <a:spAutoFit/>
          </a:bodyPr>
          <a:lstStyle/>
          <a:p>
            <a:pPr algn="ctr">
              <a:spcBef>
                <a:spcPct val="50000"/>
              </a:spcBef>
              <a:defRPr/>
            </a:pPr>
            <a:r>
              <a:rPr lang="el-GR">
                <a:solidFill>
                  <a:schemeClr val="hlink"/>
                </a:solidFill>
                <a:effectLst>
                  <a:outerShdw blurRad="38100" dist="38100" dir="2700000" algn="tl">
                    <a:srgbClr val="000000"/>
                  </a:outerShdw>
                </a:effectLst>
              </a:rPr>
              <a:t>Βασικές αρχές της πρωτοβουλίας</a:t>
            </a:r>
            <a:r>
              <a:rPr lang="en-US">
                <a:solidFill>
                  <a:schemeClr val="hlink"/>
                </a:solidFill>
                <a:effectLst>
                  <a:outerShdw blurRad="38100" dist="38100" dir="2700000" algn="tl">
                    <a:srgbClr val="000000"/>
                  </a:outerShdw>
                </a:effectLst>
              </a:rPr>
              <a:t> IMBCI</a:t>
            </a:r>
            <a:endParaRPr lang="es-UY">
              <a:solidFill>
                <a:schemeClr val="hlink"/>
              </a:solidFill>
              <a:effectLst>
                <a:outerShdw blurRad="38100" dist="38100" dir="2700000" algn="tl">
                  <a:srgbClr val="000000"/>
                </a:outerShdw>
              </a:effectLst>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2354" name="Rectangle 2"/>
          <p:cNvSpPr>
            <a:spLocks noGrp="1" noChangeArrowheads="1"/>
          </p:cNvSpPr>
          <p:nvPr>
            <p:ph type="body" sz="half" idx="1"/>
          </p:nvPr>
        </p:nvSpPr>
        <p:spPr>
          <a:xfrm>
            <a:off x="0" y="1295400"/>
            <a:ext cx="4572000" cy="5562600"/>
          </a:xfrm>
        </p:spPr>
        <p:txBody>
          <a:bodyPr/>
          <a:lstStyle/>
          <a:p>
            <a:pPr eaLnBrk="1" hangingPunct="1">
              <a:lnSpc>
                <a:spcPct val="80000"/>
              </a:lnSpc>
              <a:buSzTx/>
              <a:buFont typeface="Symbol" pitchFamily="18" charset="2"/>
              <a:buChar char=""/>
              <a:defRPr/>
            </a:pPr>
            <a:r>
              <a:rPr lang="el-GR" sz="2800" b="1" smtClean="0">
                <a:latin typeface="Arial" charset="0"/>
              </a:rPr>
              <a:t>Η παρουσία του πατέρα στον τοκετό, εφόσον είναι πολιτισμικά αποδεκτή, μπορεί να έχει θετική επίδραση</a:t>
            </a:r>
            <a:r>
              <a:rPr lang="en-US" sz="2800" b="1" smtClean="0">
                <a:latin typeface="Arial" charset="0"/>
              </a:rPr>
              <a:t>:</a:t>
            </a:r>
          </a:p>
          <a:p>
            <a:pPr eaLnBrk="1" hangingPunct="1">
              <a:lnSpc>
                <a:spcPct val="80000"/>
              </a:lnSpc>
              <a:buSzTx/>
              <a:buFont typeface="Symbol" pitchFamily="18" charset="2"/>
              <a:buChar char=""/>
              <a:defRPr/>
            </a:pPr>
            <a:endParaRPr lang="en-US" sz="2800" b="1" smtClean="0">
              <a:latin typeface="Arial" charset="0"/>
            </a:endParaRPr>
          </a:p>
          <a:p>
            <a:pPr eaLnBrk="1" hangingPunct="1">
              <a:lnSpc>
                <a:spcPct val="80000"/>
              </a:lnSpc>
              <a:buSzPct val="95000"/>
              <a:buFont typeface="Wingdings" pitchFamily="2" charset="2"/>
              <a:buChar char="Ø"/>
              <a:defRPr/>
            </a:pPr>
            <a:r>
              <a:rPr lang="el-GR" sz="2800" b="1" smtClean="0">
                <a:latin typeface="Arial" charset="0"/>
              </a:rPr>
              <a:t>στην οικογένεια</a:t>
            </a:r>
            <a:endParaRPr lang="en-US" sz="2800" b="1" smtClean="0">
              <a:latin typeface="Arial" charset="0"/>
            </a:endParaRPr>
          </a:p>
          <a:p>
            <a:pPr eaLnBrk="1" hangingPunct="1">
              <a:lnSpc>
                <a:spcPct val="80000"/>
              </a:lnSpc>
              <a:buSzPct val="95000"/>
              <a:buFont typeface="Wingdings" pitchFamily="2" charset="2"/>
              <a:buNone/>
              <a:defRPr/>
            </a:pPr>
            <a:endParaRPr lang="en-US" sz="2800" b="1" smtClean="0">
              <a:latin typeface="Arial" charset="0"/>
            </a:endParaRPr>
          </a:p>
          <a:p>
            <a:pPr eaLnBrk="1" hangingPunct="1">
              <a:lnSpc>
                <a:spcPct val="80000"/>
              </a:lnSpc>
              <a:buSzPct val="95000"/>
              <a:buFont typeface="Wingdings" pitchFamily="2" charset="2"/>
              <a:buChar char="Ø"/>
              <a:defRPr/>
            </a:pPr>
            <a:r>
              <a:rPr lang="el-GR" sz="2800" b="1" smtClean="0">
                <a:latin typeface="Arial" charset="0"/>
              </a:rPr>
              <a:t>τον ρόλο του ως γονέα</a:t>
            </a:r>
            <a:endParaRPr lang="en-US" sz="2800" b="1" smtClean="0">
              <a:latin typeface="Arial" charset="0"/>
            </a:endParaRPr>
          </a:p>
          <a:p>
            <a:pPr eaLnBrk="1" hangingPunct="1">
              <a:lnSpc>
                <a:spcPct val="80000"/>
              </a:lnSpc>
              <a:buSzPct val="95000"/>
              <a:buFont typeface="Wingdings" pitchFamily="2" charset="2"/>
              <a:buNone/>
              <a:defRPr/>
            </a:pPr>
            <a:r>
              <a:rPr lang="en-US" sz="2800" b="1" smtClean="0">
                <a:latin typeface="Arial" charset="0"/>
              </a:rPr>
              <a:t> </a:t>
            </a:r>
          </a:p>
          <a:p>
            <a:pPr eaLnBrk="1" hangingPunct="1">
              <a:lnSpc>
                <a:spcPct val="80000"/>
              </a:lnSpc>
              <a:buSzPct val="95000"/>
              <a:buFont typeface="Wingdings" pitchFamily="2" charset="2"/>
              <a:buChar char="Ø"/>
              <a:defRPr/>
            </a:pPr>
            <a:r>
              <a:rPr lang="el-GR" sz="2800" b="1" smtClean="0">
                <a:latin typeface="Arial" charset="0"/>
              </a:rPr>
              <a:t>τον σεβασμό του προς τη μητέρα</a:t>
            </a:r>
            <a:r>
              <a:rPr lang="en-US" sz="2800" b="1" smtClean="0">
                <a:latin typeface="Arial" charset="0"/>
              </a:rPr>
              <a:t>.</a:t>
            </a:r>
            <a:r>
              <a:rPr lang="en-US" sz="2800" smtClean="0">
                <a:latin typeface="Arial" charset="0"/>
              </a:rPr>
              <a:t> </a:t>
            </a:r>
            <a:endParaRPr lang="es-ES" sz="2800" smtClean="0">
              <a:latin typeface="Arial" charset="0"/>
            </a:endParaRPr>
          </a:p>
        </p:txBody>
      </p:sp>
      <p:pic>
        <p:nvPicPr>
          <p:cNvPr id="26627" name="Picture 3"/>
          <p:cNvPicPr>
            <a:picLocks noGrp="1" noChangeAspect="1" noChangeArrowheads="1"/>
          </p:cNvPicPr>
          <p:nvPr>
            <p:ph sz="half" idx="2"/>
          </p:nvPr>
        </p:nvPicPr>
        <p:blipFill>
          <a:blip r:embed="rId3" cstate="print"/>
          <a:srcRect/>
          <a:stretch>
            <a:fillRect/>
          </a:stretch>
        </p:blipFill>
        <p:spPr>
          <a:xfrm>
            <a:off x="4724400" y="2133600"/>
            <a:ext cx="4133850" cy="3100388"/>
          </a:xfrm>
          <a:noFill/>
          <a:ln w="3175" cap="flat" algn="ctr">
            <a:solidFill>
              <a:schemeClr val="tx1"/>
            </a:solidFill>
          </a:ln>
        </p:spPr>
      </p:pic>
      <p:sp>
        <p:nvSpPr>
          <p:cNvPr id="612356" name="Text Box 4"/>
          <p:cNvSpPr txBox="1">
            <a:spLocks noChangeArrowheads="1"/>
          </p:cNvSpPr>
          <p:nvPr/>
        </p:nvSpPr>
        <p:spPr bwMode="auto">
          <a:xfrm>
            <a:off x="1066800" y="381000"/>
            <a:ext cx="7086600" cy="946150"/>
          </a:xfrm>
          <a:prstGeom prst="rect">
            <a:avLst/>
          </a:prstGeom>
          <a:noFill/>
          <a:ln w="9525" algn="ctr">
            <a:noFill/>
            <a:miter lim="800000"/>
            <a:headEnd/>
            <a:tailEnd/>
          </a:ln>
          <a:effectLst/>
        </p:spPr>
        <p:txBody>
          <a:bodyPr>
            <a:spAutoFit/>
          </a:bodyPr>
          <a:lstStyle/>
          <a:p>
            <a:pPr algn="ctr">
              <a:spcBef>
                <a:spcPct val="50000"/>
              </a:spcBef>
              <a:defRPr/>
            </a:pPr>
            <a:r>
              <a:rPr lang="el-GR">
                <a:solidFill>
                  <a:schemeClr val="hlink"/>
                </a:solidFill>
                <a:effectLst>
                  <a:outerShdw blurRad="38100" dist="38100" dir="2700000" algn="tl">
                    <a:srgbClr val="000000"/>
                  </a:outerShdw>
                </a:effectLst>
              </a:rPr>
              <a:t>Βασικές αρχές της πρωτοβουλίας </a:t>
            </a:r>
            <a:r>
              <a:rPr lang="en-US">
                <a:solidFill>
                  <a:schemeClr val="hlink"/>
                </a:solidFill>
                <a:effectLst>
                  <a:outerShdw blurRad="38100" dist="38100" dir="2700000" algn="tl">
                    <a:srgbClr val="000000"/>
                  </a:outerShdw>
                </a:effectLst>
              </a:rPr>
              <a:t>IMBCI</a:t>
            </a:r>
            <a:endParaRPr lang="es-UY">
              <a:solidFill>
                <a:schemeClr val="hlink"/>
              </a:solidFill>
              <a:effectLst>
                <a:outerShdw blurRad="38100" dist="38100" dir="2700000" algn="tl">
                  <a:srgbClr val="000000"/>
                </a:outerShdw>
              </a:effectLst>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402" name="Rectangle 2"/>
          <p:cNvSpPr>
            <a:spLocks noGrp="1" noChangeArrowheads="1"/>
          </p:cNvSpPr>
          <p:nvPr>
            <p:ph type="body" sz="half" idx="1"/>
          </p:nvPr>
        </p:nvSpPr>
        <p:spPr>
          <a:xfrm>
            <a:off x="301625" y="1371600"/>
            <a:ext cx="8385175" cy="4727575"/>
          </a:xfrm>
        </p:spPr>
        <p:txBody>
          <a:bodyPr/>
          <a:lstStyle/>
          <a:p>
            <a:pPr eaLnBrk="1" hangingPunct="1">
              <a:lnSpc>
                <a:spcPct val="90000"/>
              </a:lnSpc>
              <a:buSzTx/>
              <a:buFont typeface="Symbol" pitchFamily="18" charset="2"/>
              <a:buChar char=""/>
            </a:pPr>
            <a:r>
              <a:rPr lang="el-GR" sz="2200" b="1" smtClean="0">
                <a:latin typeface="Arial" charset="0"/>
              </a:rPr>
              <a:t>Πολλές γυναίκες μπορούν να γεννήσουν με ασφάλεια εκτός νοσοκομείου σε κλινικές, κέντρα τοκετού και στο σπίτι, εφόσον σε αυτές τις περιπτώσεις τους παρέχεται φροντίδα από ειδικούς και τους δίνεται η δυνατότητα παραπομπής σε πιο εξειδικευμένο κέντρο</a:t>
            </a:r>
            <a:r>
              <a:rPr lang="en-US" sz="2200" b="1" smtClean="0">
                <a:latin typeface="Arial" charset="0"/>
              </a:rPr>
              <a:t>.</a:t>
            </a:r>
          </a:p>
          <a:p>
            <a:pPr eaLnBrk="1" hangingPunct="1">
              <a:lnSpc>
                <a:spcPct val="90000"/>
              </a:lnSpc>
              <a:buSzTx/>
              <a:buFont typeface="Symbol" pitchFamily="18" charset="2"/>
              <a:buChar char=""/>
            </a:pPr>
            <a:endParaRPr lang="en-US" sz="2200" b="1" smtClean="0">
              <a:latin typeface="Arial" charset="0"/>
            </a:endParaRPr>
          </a:p>
          <a:p>
            <a:pPr eaLnBrk="1" hangingPunct="1">
              <a:lnSpc>
                <a:spcPct val="90000"/>
              </a:lnSpc>
              <a:buSzTx/>
              <a:buFont typeface="Symbol" pitchFamily="18" charset="2"/>
              <a:buChar char=""/>
            </a:pPr>
            <a:endParaRPr lang="en-US" sz="2200" b="1" smtClean="0">
              <a:latin typeface="Arial" charset="0"/>
            </a:endParaRPr>
          </a:p>
          <a:p>
            <a:pPr eaLnBrk="1" hangingPunct="1">
              <a:lnSpc>
                <a:spcPct val="90000"/>
              </a:lnSpc>
              <a:buSzTx/>
              <a:buFont typeface="Symbol" pitchFamily="18" charset="2"/>
              <a:buChar char=""/>
            </a:pPr>
            <a:r>
              <a:rPr lang="el-GR" sz="2200" b="1" smtClean="0">
                <a:latin typeface="Arial" charset="0"/>
              </a:rPr>
              <a:t>Οι γυναίκες, συμπεριλαμβανομένων εκείνων με προηγούμενες καισαρικές, όπως και εκείνων που το μωρό τους βρίσκεται σε ισχιακή προβολή ή κυοφορούν δίδυμα, πρέπει να ενημερώνονται με ακρίβεια όσον αφορά τους κινδύνους και τα οφέλη του κολπικού τοκετού και του τοκετού με καισαρική, όπως επίσης και να ενημερώνονται για τις επιλογές τους όσον αφορά το πού και με ποιους θα γεννήσουν</a:t>
            </a:r>
            <a:r>
              <a:rPr lang="en-US" sz="2200" b="1" smtClean="0">
                <a:latin typeface="Arial" charset="0"/>
              </a:rPr>
              <a:t>.</a:t>
            </a:r>
          </a:p>
          <a:p>
            <a:pPr eaLnBrk="1" hangingPunct="1">
              <a:lnSpc>
                <a:spcPct val="90000"/>
              </a:lnSpc>
              <a:buFont typeface="Wingdings" pitchFamily="2" charset="2"/>
              <a:buNone/>
            </a:pPr>
            <a:endParaRPr lang="en-US" sz="2200" b="1" smtClean="0">
              <a:latin typeface="Arial" charset="0"/>
            </a:endParaRPr>
          </a:p>
        </p:txBody>
      </p:sp>
      <p:sp>
        <p:nvSpPr>
          <p:cNvPr id="614403" name="Text Box 3"/>
          <p:cNvSpPr txBox="1">
            <a:spLocks noChangeArrowheads="1"/>
          </p:cNvSpPr>
          <p:nvPr/>
        </p:nvSpPr>
        <p:spPr bwMode="auto">
          <a:xfrm>
            <a:off x="1066800" y="0"/>
            <a:ext cx="7086600" cy="946150"/>
          </a:xfrm>
          <a:prstGeom prst="rect">
            <a:avLst/>
          </a:prstGeom>
          <a:noFill/>
          <a:ln w="9525" algn="ctr">
            <a:noFill/>
            <a:miter lim="800000"/>
            <a:headEnd/>
            <a:tailEnd/>
          </a:ln>
          <a:effectLst/>
        </p:spPr>
        <p:txBody>
          <a:bodyPr>
            <a:spAutoFit/>
          </a:bodyPr>
          <a:lstStyle/>
          <a:p>
            <a:pPr algn="ctr">
              <a:spcBef>
                <a:spcPct val="50000"/>
              </a:spcBef>
              <a:defRPr/>
            </a:pPr>
            <a:r>
              <a:rPr lang="el-GR">
                <a:solidFill>
                  <a:schemeClr val="hlink"/>
                </a:solidFill>
                <a:effectLst>
                  <a:outerShdw blurRad="38100" dist="38100" dir="2700000" algn="tl">
                    <a:srgbClr val="000000"/>
                  </a:outerShdw>
                </a:effectLst>
              </a:rPr>
              <a:t>Βασικές αρχές της πρωτοβουλίας </a:t>
            </a:r>
            <a:r>
              <a:rPr lang="en-US">
                <a:solidFill>
                  <a:schemeClr val="hlink"/>
                </a:solidFill>
                <a:effectLst>
                  <a:outerShdw blurRad="38100" dist="38100" dir="2700000" algn="tl">
                    <a:srgbClr val="000000"/>
                  </a:outerShdw>
                </a:effectLst>
              </a:rPr>
              <a:t>IMBCI</a:t>
            </a:r>
            <a:endParaRPr lang="es-UY">
              <a:solidFill>
                <a:schemeClr val="hlink"/>
              </a:solidFill>
              <a:effectLst>
                <a:outerShdw blurRad="38100" dist="38100" dir="2700000" algn="tl">
                  <a:srgbClr val="000000"/>
                </a:outerShdw>
              </a:effectLst>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6450" name="Rectangle 2"/>
          <p:cNvSpPr>
            <a:spLocks noGrp="1" noChangeArrowheads="1"/>
          </p:cNvSpPr>
          <p:nvPr>
            <p:ph type="body" sz="half" idx="1"/>
          </p:nvPr>
        </p:nvSpPr>
        <p:spPr>
          <a:xfrm>
            <a:off x="228600" y="2057400"/>
            <a:ext cx="4724400" cy="3886200"/>
          </a:xfrm>
        </p:spPr>
        <p:txBody>
          <a:bodyPr/>
          <a:lstStyle/>
          <a:p>
            <a:pPr eaLnBrk="1" hangingPunct="1">
              <a:lnSpc>
                <a:spcPct val="90000"/>
              </a:lnSpc>
            </a:pPr>
            <a:r>
              <a:rPr lang="el-GR" sz="2800" b="1" dirty="0" smtClean="0">
                <a:latin typeface="Arial" charset="0"/>
              </a:rPr>
              <a:t>Όλες οι μαιευτικές υπηρεσίες πρέπει να συμμορφώνονται με τον διεθνή κώδικα εμπορίας υποκατάστατων του μητρικού γάλακτος</a:t>
            </a:r>
            <a:r>
              <a:rPr lang="en-US" sz="2800" b="1" dirty="0" smtClean="0">
                <a:latin typeface="Arial" charset="0"/>
              </a:rPr>
              <a:t>.</a:t>
            </a:r>
            <a:r>
              <a:rPr lang="en-US" sz="2800" dirty="0" smtClean="0">
                <a:latin typeface="Arial" charset="0"/>
              </a:rPr>
              <a:t> </a:t>
            </a:r>
          </a:p>
        </p:txBody>
      </p:sp>
      <p:pic>
        <p:nvPicPr>
          <p:cNvPr id="28675" name="Picture 3" descr="Bebê036"/>
          <p:cNvPicPr>
            <a:picLocks noGrp="1" noChangeAspect="1" noChangeArrowheads="1" noCrop="1"/>
          </p:cNvPicPr>
          <p:nvPr>
            <p:ph sz="half" idx="2"/>
          </p:nvPr>
        </p:nvPicPr>
        <p:blipFill>
          <a:blip r:embed="rId3" cstate="print"/>
          <a:srcRect/>
          <a:stretch>
            <a:fillRect/>
          </a:stretch>
        </p:blipFill>
        <p:spPr>
          <a:xfrm>
            <a:off x="5410200" y="2667000"/>
            <a:ext cx="2914650" cy="2873375"/>
          </a:xfrm>
          <a:noFill/>
        </p:spPr>
      </p:pic>
      <p:sp>
        <p:nvSpPr>
          <p:cNvPr id="616452" name="Line 4"/>
          <p:cNvSpPr>
            <a:spLocks noChangeShapeType="1"/>
          </p:cNvSpPr>
          <p:nvPr/>
        </p:nvSpPr>
        <p:spPr bwMode="auto">
          <a:xfrm flipH="1" flipV="1">
            <a:off x="6224588" y="3949700"/>
            <a:ext cx="762000" cy="914400"/>
          </a:xfrm>
          <a:prstGeom prst="line">
            <a:avLst/>
          </a:prstGeom>
          <a:noFill/>
          <a:ln w="114300">
            <a:solidFill>
              <a:srgbClr val="FF0000"/>
            </a:solidFill>
            <a:round/>
            <a:headEnd/>
            <a:tailEnd/>
          </a:ln>
          <a:effectLst/>
        </p:spPr>
        <p:txBody>
          <a:bodyPr>
            <a:spAutoFit/>
          </a:bodyPr>
          <a:lstStyle/>
          <a:p>
            <a:pPr>
              <a:defRPr/>
            </a:pPr>
            <a:endParaRPr lang="el-GR">
              <a:effectLst>
                <a:outerShdw blurRad="38100" dist="38100" dir="2700000" algn="tl">
                  <a:srgbClr val="000000">
                    <a:alpha val="43137"/>
                  </a:srgbClr>
                </a:outerShdw>
              </a:effectLst>
            </a:endParaRPr>
          </a:p>
        </p:txBody>
      </p:sp>
      <p:sp>
        <p:nvSpPr>
          <p:cNvPr id="616453" name="Line 5"/>
          <p:cNvSpPr>
            <a:spLocks noChangeShapeType="1"/>
          </p:cNvSpPr>
          <p:nvPr/>
        </p:nvSpPr>
        <p:spPr bwMode="auto">
          <a:xfrm flipV="1">
            <a:off x="6248400" y="3962400"/>
            <a:ext cx="685800" cy="914400"/>
          </a:xfrm>
          <a:prstGeom prst="line">
            <a:avLst/>
          </a:prstGeom>
          <a:noFill/>
          <a:ln w="114300">
            <a:solidFill>
              <a:srgbClr val="FF0000"/>
            </a:solidFill>
            <a:round/>
            <a:headEnd/>
            <a:tailEnd/>
          </a:ln>
          <a:effectLst/>
        </p:spPr>
        <p:txBody>
          <a:bodyPr>
            <a:spAutoFit/>
          </a:bodyPr>
          <a:lstStyle/>
          <a:p>
            <a:pPr>
              <a:defRPr/>
            </a:pPr>
            <a:endParaRPr lang="el-GR">
              <a:effectLst>
                <a:outerShdw blurRad="38100" dist="38100" dir="2700000" algn="tl">
                  <a:srgbClr val="000000">
                    <a:alpha val="43137"/>
                  </a:srgbClr>
                </a:outerShdw>
              </a:effectLst>
            </a:endParaRPr>
          </a:p>
        </p:txBody>
      </p:sp>
      <p:sp>
        <p:nvSpPr>
          <p:cNvPr id="616454" name="Text Box 6"/>
          <p:cNvSpPr txBox="1">
            <a:spLocks noChangeArrowheads="1"/>
          </p:cNvSpPr>
          <p:nvPr/>
        </p:nvSpPr>
        <p:spPr bwMode="auto">
          <a:xfrm>
            <a:off x="1066800" y="381000"/>
            <a:ext cx="7086600" cy="946150"/>
          </a:xfrm>
          <a:prstGeom prst="rect">
            <a:avLst/>
          </a:prstGeom>
          <a:noFill/>
          <a:ln w="9525" algn="ctr">
            <a:noFill/>
            <a:miter lim="800000"/>
            <a:headEnd/>
            <a:tailEnd/>
          </a:ln>
          <a:effectLst/>
        </p:spPr>
        <p:txBody>
          <a:bodyPr>
            <a:spAutoFit/>
          </a:bodyPr>
          <a:lstStyle/>
          <a:p>
            <a:pPr algn="ctr">
              <a:spcBef>
                <a:spcPct val="50000"/>
              </a:spcBef>
              <a:defRPr/>
            </a:pPr>
            <a:r>
              <a:rPr lang="el-GR">
                <a:solidFill>
                  <a:schemeClr val="hlink"/>
                </a:solidFill>
                <a:effectLst>
                  <a:outerShdw blurRad="38100" dist="38100" dir="2700000" algn="tl">
                    <a:srgbClr val="000000"/>
                  </a:outerShdw>
                </a:effectLst>
              </a:rPr>
              <a:t>Βασικές αρχές της πρωτοβουλίας </a:t>
            </a:r>
            <a:r>
              <a:rPr lang="en-US">
                <a:solidFill>
                  <a:schemeClr val="hlink"/>
                </a:solidFill>
                <a:effectLst>
                  <a:outerShdw blurRad="38100" dist="38100" dir="2700000" algn="tl">
                    <a:srgbClr val="000000"/>
                  </a:outerShdw>
                </a:effectLst>
              </a:rPr>
              <a:t>IMBCI</a:t>
            </a:r>
            <a:endParaRPr lang="es-UY">
              <a:solidFill>
                <a:schemeClr val="hlink"/>
              </a:solidFill>
              <a:effectLst>
                <a:outerShdw blurRad="38100" dist="38100" dir="2700000" algn="tl">
                  <a:srgbClr val="000000"/>
                </a:outerShdw>
              </a:effectLst>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8498" name="Rectangle 2"/>
          <p:cNvSpPr>
            <a:spLocks noGrp="1" noChangeArrowheads="1"/>
          </p:cNvSpPr>
          <p:nvPr>
            <p:ph type="body" idx="1"/>
          </p:nvPr>
        </p:nvSpPr>
        <p:spPr>
          <a:xfrm>
            <a:off x="0" y="1371600"/>
            <a:ext cx="5715000" cy="5029200"/>
          </a:xfrm>
        </p:spPr>
        <p:txBody>
          <a:bodyPr/>
          <a:lstStyle/>
          <a:p>
            <a:pPr eaLnBrk="1" hangingPunct="1">
              <a:lnSpc>
                <a:spcPct val="80000"/>
              </a:lnSpc>
            </a:pPr>
            <a:r>
              <a:rPr lang="el-GR" sz="2400" b="1" smtClean="0">
                <a:latin typeface="Arial" charset="0"/>
              </a:rPr>
              <a:t>Η ύπαρξη μονάδων εντατικής παρακολούθησης, παρότι είναι θεμελιώδους σημασίας, δεν συνιστά τη μοναδική λύση για τη μείωση της μητρικής και νεογνικής νοσηρότητας και θνησιμότητας</a:t>
            </a:r>
            <a:r>
              <a:rPr lang="en-US" sz="2400" b="1" smtClean="0">
                <a:latin typeface="Arial" charset="0"/>
              </a:rPr>
              <a:t>.</a:t>
            </a:r>
          </a:p>
          <a:p>
            <a:pPr eaLnBrk="1" hangingPunct="1">
              <a:lnSpc>
                <a:spcPct val="80000"/>
              </a:lnSpc>
            </a:pPr>
            <a:endParaRPr lang="en-US" b="1" smtClean="0">
              <a:latin typeface="Arial" charset="0"/>
            </a:endParaRPr>
          </a:p>
          <a:p>
            <a:pPr eaLnBrk="1" hangingPunct="1">
              <a:lnSpc>
                <a:spcPct val="80000"/>
              </a:lnSpc>
            </a:pPr>
            <a:r>
              <a:rPr lang="en-US" b="1" smtClean="0">
                <a:latin typeface="Arial" charset="0"/>
              </a:rPr>
              <a:t> </a:t>
            </a:r>
            <a:r>
              <a:rPr lang="el-GR" sz="2400" b="1" smtClean="0">
                <a:latin typeface="Arial" charset="0"/>
              </a:rPr>
              <a:t>Τα εν λόγω προβλήματα πρέπει να αντιμετωπίζονται, εκτός των άλλων, με την εφαρμογή μέτρων για την πρόληψη επιπλοκών και την προαγωγή της γενικότερης υγείας, καθώς και για την ενδυνάμωση των γυναικών</a:t>
            </a:r>
            <a:r>
              <a:rPr lang="en-US" sz="2400" b="1" smtClean="0">
                <a:latin typeface="Arial" charset="0"/>
              </a:rPr>
              <a:t>.</a:t>
            </a:r>
            <a:r>
              <a:rPr lang="en-US" sz="2800" smtClean="0">
                <a:latin typeface="Arial" charset="0"/>
              </a:rPr>
              <a:t> </a:t>
            </a:r>
          </a:p>
        </p:txBody>
      </p:sp>
      <p:sp>
        <p:nvSpPr>
          <p:cNvPr id="618499" name="Text Box 3"/>
          <p:cNvSpPr txBox="1">
            <a:spLocks noChangeArrowheads="1"/>
          </p:cNvSpPr>
          <p:nvPr/>
        </p:nvSpPr>
        <p:spPr bwMode="auto">
          <a:xfrm>
            <a:off x="1066800" y="381000"/>
            <a:ext cx="7086600" cy="946150"/>
          </a:xfrm>
          <a:prstGeom prst="rect">
            <a:avLst/>
          </a:prstGeom>
          <a:noFill/>
          <a:ln w="9525" algn="ctr">
            <a:noFill/>
            <a:miter lim="800000"/>
            <a:headEnd/>
            <a:tailEnd/>
          </a:ln>
          <a:effectLst/>
        </p:spPr>
        <p:txBody>
          <a:bodyPr>
            <a:spAutoFit/>
          </a:bodyPr>
          <a:lstStyle/>
          <a:p>
            <a:pPr algn="ctr">
              <a:spcBef>
                <a:spcPct val="50000"/>
              </a:spcBef>
              <a:defRPr/>
            </a:pPr>
            <a:r>
              <a:rPr lang="el-GR">
                <a:solidFill>
                  <a:schemeClr val="hlink"/>
                </a:solidFill>
                <a:effectLst>
                  <a:outerShdw blurRad="38100" dist="38100" dir="2700000" algn="tl">
                    <a:srgbClr val="000000"/>
                  </a:outerShdw>
                </a:effectLst>
              </a:rPr>
              <a:t>Βασικές αρχές της πρωτοβουλίας </a:t>
            </a:r>
            <a:r>
              <a:rPr lang="en-US">
                <a:solidFill>
                  <a:schemeClr val="hlink"/>
                </a:solidFill>
                <a:effectLst>
                  <a:outerShdw blurRad="38100" dist="38100" dir="2700000" algn="tl">
                    <a:srgbClr val="000000"/>
                  </a:outerShdw>
                </a:effectLst>
              </a:rPr>
              <a:t>IMBCI</a:t>
            </a:r>
            <a:endParaRPr lang="es-UY">
              <a:solidFill>
                <a:schemeClr val="hlink"/>
              </a:solidFill>
              <a:effectLst>
                <a:outerShdw blurRad="38100" dist="38100" dir="2700000" algn="tl">
                  <a:srgbClr val="000000"/>
                </a:outerShdw>
              </a:effectLst>
            </a:endParaRPr>
          </a:p>
        </p:txBody>
      </p:sp>
      <p:pic>
        <p:nvPicPr>
          <p:cNvPr id="29700" name="Picture 4" descr=" (12)"/>
          <p:cNvPicPr>
            <a:picLocks noChangeAspect="1" noChangeArrowheads="1"/>
          </p:cNvPicPr>
          <p:nvPr/>
        </p:nvPicPr>
        <p:blipFill>
          <a:blip r:embed="rId3" cstate="print"/>
          <a:srcRect/>
          <a:stretch>
            <a:fillRect/>
          </a:stretch>
        </p:blipFill>
        <p:spPr bwMode="auto">
          <a:xfrm>
            <a:off x="5638800" y="2236788"/>
            <a:ext cx="3200400" cy="2689225"/>
          </a:xfrm>
          <a:prstGeom prst="rect">
            <a:avLst/>
          </a:prstGeom>
          <a:noFill/>
          <a:ln w="3175">
            <a:solidFill>
              <a:schemeClr val="tx1"/>
            </a:solid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59778" name="Text Box 2"/>
          <p:cNvSpPr txBox="1">
            <a:spLocks noChangeArrowheads="1"/>
          </p:cNvSpPr>
          <p:nvPr/>
        </p:nvSpPr>
        <p:spPr bwMode="auto">
          <a:xfrm>
            <a:off x="1219200" y="381000"/>
            <a:ext cx="7010400" cy="2289175"/>
          </a:xfrm>
          <a:prstGeom prst="rect">
            <a:avLst/>
          </a:prstGeom>
          <a:noFill/>
          <a:ln w="9525">
            <a:noFill/>
            <a:miter lim="800000"/>
            <a:headEnd/>
            <a:tailEnd/>
          </a:ln>
          <a:effectLst/>
        </p:spPr>
        <p:txBody>
          <a:bodyPr>
            <a:spAutoFit/>
          </a:bodyPr>
          <a:lstStyle/>
          <a:p>
            <a:pPr algn="ctr" eaLnBrk="0" hangingPunct="0">
              <a:spcBef>
                <a:spcPct val="50000"/>
              </a:spcBef>
              <a:buClrTx/>
              <a:buSzTx/>
              <a:buFontTx/>
              <a:buNone/>
              <a:defRPr/>
            </a:pPr>
            <a:r>
              <a:rPr lang="en-US" sz="3600">
                <a:solidFill>
                  <a:schemeClr val="hlink"/>
                </a:solidFill>
                <a:effectLst>
                  <a:outerShdw blurRad="38100" dist="38100" dir="2700000" algn="tl">
                    <a:srgbClr val="000000"/>
                  </a:outerShdw>
                </a:effectLst>
              </a:rPr>
              <a:t>10 </a:t>
            </a:r>
            <a:r>
              <a:rPr lang="el-GR" sz="3600">
                <a:solidFill>
                  <a:schemeClr val="hlink"/>
                </a:solidFill>
                <a:effectLst>
                  <a:outerShdw blurRad="38100" dist="38100" dir="2700000" algn="tl">
                    <a:srgbClr val="000000"/>
                  </a:outerShdw>
                </a:effectLst>
              </a:rPr>
              <a:t>βήματα της Διεθνούς Πρωτοβουλίας «ΜητέραΒρέφος-Γέννηση»</a:t>
            </a:r>
            <a:r>
              <a:rPr lang="en-US" sz="3600">
                <a:solidFill>
                  <a:schemeClr val="hlink"/>
                </a:solidFill>
                <a:effectLst>
                  <a:outerShdw blurRad="38100" dist="38100" dir="2700000" algn="tl">
                    <a:srgbClr val="000000"/>
                  </a:outerShdw>
                </a:effectLst>
              </a:rPr>
              <a:t> (IMBCI)</a:t>
            </a:r>
            <a:endParaRPr lang="es-UY" sz="3600">
              <a:solidFill>
                <a:schemeClr val="hlink"/>
              </a:solidFill>
              <a:effectLst>
                <a:outerShdw blurRad="38100" dist="38100" dir="2700000" algn="tl">
                  <a:srgbClr val="000000"/>
                </a:outerShdw>
              </a:effectLst>
            </a:endParaRPr>
          </a:p>
        </p:txBody>
      </p:sp>
      <p:sp>
        <p:nvSpPr>
          <p:cNvPr id="459779" name="Text Box 3"/>
          <p:cNvSpPr txBox="1">
            <a:spLocks noChangeArrowheads="1"/>
          </p:cNvSpPr>
          <p:nvPr/>
        </p:nvSpPr>
        <p:spPr bwMode="auto">
          <a:xfrm>
            <a:off x="838200" y="3124200"/>
            <a:ext cx="7467600" cy="3378200"/>
          </a:xfrm>
          <a:prstGeom prst="rect">
            <a:avLst/>
          </a:prstGeom>
          <a:noFill/>
          <a:ln w="9525">
            <a:noFill/>
            <a:miter lim="800000"/>
            <a:headEnd/>
            <a:tailEnd/>
          </a:ln>
          <a:effectLst>
            <a:outerShdw dist="35921" dir="2700000" algn="ctr" rotWithShape="0">
              <a:schemeClr val="bg2"/>
            </a:outerShdw>
          </a:effectLst>
        </p:spPr>
        <p:txBody>
          <a:bodyPr>
            <a:spAutoFit/>
          </a:bodyPr>
          <a:lstStyle/>
          <a:p>
            <a:pPr eaLnBrk="0" hangingPunct="0">
              <a:spcBef>
                <a:spcPct val="50000"/>
              </a:spcBef>
              <a:buClrTx/>
              <a:buSzTx/>
              <a:buFontTx/>
              <a:buNone/>
            </a:pPr>
            <a:r>
              <a:rPr lang="el-GR" sz="2400">
                <a:effectLst>
                  <a:outerShdw blurRad="38100" dist="38100" dir="2700000" algn="tl">
                    <a:srgbClr val="000000"/>
                  </a:outerShdw>
                </a:effectLst>
              </a:rPr>
              <a:t>Οι πιστοποιημένοι από την πρωτοβουλία </a:t>
            </a:r>
            <a:r>
              <a:rPr lang="en-US" sz="2400">
                <a:effectLst>
                  <a:outerShdw blurRad="38100" dist="38100" dir="2700000" algn="tl">
                    <a:srgbClr val="000000"/>
                  </a:outerShdw>
                </a:effectLst>
              </a:rPr>
              <a:t>IMBCI </a:t>
            </a:r>
            <a:r>
              <a:rPr lang="el-GR" sz="2400">
                <a:effectLst>
                  <a:outerShdw blurRad="38100" dist="38100" dir="2700000" algn="tl">
                    <a:srgbClr val="000000"/>
                  </a:outerShdw>
                </a:effectLst>
              </a:rPr>
              <a:t>οργανισμοί (μαιευτήρια, κέντρα τοκετού, ομάδες επαγγελματιών) που παρέχουν βέλτιστες μαιευτικές υπηρεσίες προς το ζεύγος ΜητέραςΒρέφους χρειάζεται να διαθέτουν γραπτή πολιτική που να μπορεί να εφαρμόζεται στην εκπαίδευση και την επαγγελματική πρακτική. Σύμφωνα με αυτήν, απαιτείται από τους επαγγελματίες περιγεννητικής φροντίδας</a:t>
            </a:r>
            <a:r>
              <a:rPr lang="en-US" sz="2400">
                <a:effectLst>
                  <a:outerShdw blurRad="38100" dist="38100" dir="2700000" algn="tl">
                    <a:srgbClr val="000000"/>
                  </a:outerShdw>
                </a:effectLst>
              </a:rPr>
              <a:t>:</a:t>
            </a:r>
            <a:endParaRPr lang="es-UY" sz="2400">
              <a:effectLst>
                <a:outerShdw blurRad="38100" dist="38100" dir="2700000" algn="tl">
                  <a:srgbClr val="000000"/>
                </a:outerShdw>
              </a:effectLst>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3" cstate="print"/>
          <a:srcRect l="17691" r="25307"/>
          <a:stretch>
            <a:fillRect/>
          </a:stretch>
        </p:blipFill>
        <p:spPr bwMode="auto">
          <a:xfrm>
            <a:off x="4648200" y="1219200"/>
            <a:ext cx="3922713" cy="4495800"/>
          </a:xfrm>
          <a:prstGeom prst="rect">
            <a:avLst/>
          </a:prstGeom>
          <a:noFill/>
          <a:ln w="3175">
            <a:solidFill>
              <a:schemeClr val="tx1"/>
            </a:solidFill>
            <a:miter lim="800000"/>
            <a:headEnd/>
            <a:tailEnd/>
          </a:ln>
        </p:spPr>
      </p:pic>
      <p:sp>
        <p:nvSpPr>
          <p:cNvPr id="460803" name="Text Box 3"/>
          <p:cNvSpPr txBox="1">
            <a:spLocks noChangeArrowheads="1"/>
          </p:cNvSpPr>
          <p:nvPr/>
        </p:nvSpPr>
        <p:spPr bwMode="auto">
          <a:xfrm>
            <a:off x="304800" y="525463"/>
            <a:ext cx="3962400" cy="5995987"/>
          </a:xfrm>
          <a:prstGeom prst="rect">
            <a:avLst/>
          </a:prstGeom>
          <a:noFill/>
          <a:ln w="9525">
            <a:noFill/>
            <a:miter lim="800000"/>
            <a:headEnd/>
            <a:tailEnd/>
          </a:ln>
          <a:effectLst>
            <a:outerShdw dist="35921" dir="2700000" algn="ctr" rotWithShape="0">
              <a:schemeClr val="bg2"/>
            </a:outerShdw>
          </a:effectLst>
        </p:spPr>
        <p:txBody>
          <a:bodyPr>
            <a:spAutoFit/>
          </a:bodyPr>
          <a:lstStyle/>
          <a:p>
            <a:pPr eaLnBrk="0" hangingPunct="0">
              <a:spcBef>
                <a:spcPct val="0"/>
              </a:spcBef>
              <a:buClrTx/>
              <a:buSzTx/>
              <a:buFontTx/>
              <a:buNone/>
              <a:defRPr/>
            </a:pPr>
            <a:r>
              <a:rPr lang="el-GR" sz="2400">
                <a:solidFill>
                  <a:schemeClr val="hlink"/>
                </a:solidFill>
                <a:effectLst>
                  <a:outerShdw blurRad="38100" dist="38100" dir="2700000" algn="tl">
                    <a:srgbClr val="000000"/>
                  </a:outerShdw>
                </a:effectLst>
              </a:rPr>
              <a:t>Βήμα</a:t>
            </a:r>
            <a:r>
              <a:rPr lang="en-US" sz="2400">
                <a:solidFill>
                  <a:schemeClr val="hlink"/>
                </a:solidFill>
                <a:effectLst>
                  <a:outerShdw blurRad="38100" dist="38100" dir="2700000" algn="tl">
                    <a:srgbClr val="000000"/>
                  </a:outerShdw>
                </a:effectLst>
              </a:rPr>
              <a:t> 1</a:t>
            </a:r>
            <a:r>
              <a:rPr lang="en-US" sz="2400">
                <a:effectLst>
                  <a:outerShdw blurRad="38100" dist="38100" dir="2700000" algn="tl">
                    <a:srgbClr val="000000"/>
                  </a:outerShdw>
                </a:effectLst>
              </a:rPr>
              <a:t> - </a:t>
            </a:r>
            <a:r>
              <a:rPr lang="el-GR" sz="2400">
                <a:effectLst>
                  <a:outerShdw blurRad="38100" dist="38100" dir="2700000" algn="tl">
                    <a:srgbClr val="000000"/>
                  </a:outerShdw>
                </a:effectLst>
              </a:rPr>
              <a:t>Να αντιμετωπίζουν κάθε γυναίκα με σεβασμό και αξιοπρέπεια</a:t>
            </a:r>
            <a:r>
              <a:rPr lang="en-US" sz="2400">
                <a:effectLst>
                  <a:outerShdw blurRad="38100" dist="38100" dir="2700000" algn="tl">
                    <a:srgbClr val="000000"/>
                  </a:outerShdw>
                </a:effectLst>
              </a:rPr>
              <a:t>, </a:t>
            </a:r>
            <a:r>
              <a:rPr lang="el-GR" sz="2400">
                <a:effectLst>
                  <a:outerShdw blurRad="38100" dist="38100" dir="2700000" algn="tl">
                    <a:srgbClr val="000000"/>
                  </a:outerShdw>
                </a:effectLst>
              </a:rPr>
              <a:t>να την ενημερώνουν πλήρως και να την εμπλέκουν στη διαδικασία λήψης αποφάσεων σχετικά με τη φροντίδα που παρέχεται στην ίδια και το μωρό της σε γλώσσα που κατανοεί, καθώς και να της παρέχουν το δικαίωμα στη συναίνεση ή την άρνηση κατόπιν ενημέρωσης</a:t>
            </a:r>
            <a:r>
              <a:rPr lang="en-US" sz="2400">
                <a:effectLst>
                  <a:outerShdw blurRad="38100" dist="38100" dir="2700000" algn="tl">
                    <a:srgbClr val="000000"/>
                  </a:outerShdw>
                </a:effectLst>
              </a:rPr>
              <a:t>.</a:t>
            </a:r>
            <a:r>
              <a:rPr lang="en-US" b="0"/>
              <a:t> </a:t>
            </a:r>
            <a:endParaRPr lang="es-UY" b="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08930" name="Rectangle 2"/>
          <p:cNvSpPr>
            <a:spLocks noGrp="1" noChangeArrowheads="1"/>
          </p:cNvSpPr>
          <p:nvPr>
            <p:ph type="body" idx="1"/>
          </p:nvPr>
        </p:nvSpPr>
        <p:spPr>
          <a:xfrm>
            <a:off x="228600" y="1143000"/>
            <a:ext cx="8229600" cy="4038600"/>
          </a:xfrm>
        </p:spPr>
        <p:txBody>
          <a:bodyPr/>
          <a:lstStyle/>
          <a:p>
            <a:pPr eaLnBrk="1" hangingPunct="1">
              <a:lnSpc>
                <a:spcPct val="90000"/>
              </a:lnSpc>
              <a:defRPr/>
            </a:pPr>
            <a:r>
              <a:rPr lang="el-GR" sz="2800" b="1" dirty="0" smtClean="0">
                <a:latin typeface="Tahoma" pitchFamily="34" charset="0"/>
              </a:rPr>
              <a:t>Η διεθνής πρωτοβουλία</a:t>
            </a:r>
            <a:r>
              <a:rPr lang="en-US" sz="2800" b="1" dirty="0" smtClean="0">
                <a:latin typeface="Tahoma" pitchFamily="34" charset="0"/>
              </a:rPr>
              <a:t> IMBCI </a:t>
            </a:r>
            <a:r>
              <a:rPr lang="el-GR" sz="2800" b="1" dirty="0" smtClean="0">
                <a:latin typeface="Tahoma" pitchFamily="34" charset="0"/>
              </a:rPr>
              <a:t>συνεχίζει σε παγκόσμιο επίπεδο το έργο που ξεκίνησε στις Ηνωμένες Πολιτείες με την πρωτοβουλία για μια γέννα φιλική προς τη μητέρα της «Συμμαχίας για τη Βελτίωση των Μαιευτικών Υπηρεσιών» </a:t>
            </a:r>
            <a:r>
              <a:rPr lang="en-US" sz="2800" b="1" dirty="0" smtClean="0">
                <a:latin typeface="Tahoma" pitchFamily="34" charset="0"/>
              </a:rPr>
              <a:t>(CIMS)</a:t>
            </a:r>
            <a:r>
              <a:rPr lang="el-GR" sz="2800" b="1" dirty="0" smtClean="0">
                <a:latin typeface="Tahoma" pitchFamily="34" charset="0"/>
              </a:rPr>
              <a:t> που επικεντρώνεται στη διευκόλυνση του φυσικού τοκετού με την αποφυγή άσκοπων παρεμβάσεων και την υποστήριξη του θηλασμού</a:t>
            </a:r>
            <a:r>
              <a:rPr lang="en-US" sz="2800" b="1" dirty="0" smtClean="0">
                <a:latin typeface="Tahoma" pitchFamily="34" charset="0"/>
              </a:rPr>
              <a:t>. </a:t>
            </a:r>
          </a:p>
          <a:p>
            <a:pPr eaLnBrk="1" hangingPunct="1">
              <a:lnSpc>
                <a:spcPct val="90000"/>
              </a:lnSpc>
              <a:buFont typeface="Wingdings" pitchFamily="2" charset="2"/>
              <a:buNone/>
              <a:defRPr/>
            </a:pPr>
            <a:endParaRPr lang="en-US" sz="2800" b="1" dirty="0" smtClean="0">
              <a:latin typeface="Tahoma" pitchFamily="34" charset="0"/>
            </a:endParaRPr>
          </a:p>
        </p:txBody>
      </p:sp>
      <p:pic>
        <p:nvPicPr>
          <p:cNvPr id="5123" name="Picture 4"/>
          <p:cNvPicPr>
            <a:picLocks noChangeAspect="1" noChangeArrowheads="1"/>
          </p:cNvPicPr>
          <p:nvPr/>
        </p:nvPicPr>
        <p:blipFill>
          <a:blip r:embed="rId3" cstate="print"/>
          <a:srcRect/>
          <a:stretch>
            <a:fillRect/>
          </a:stretch>
        </p:blipFill>
        <p:spPr bwMode="auto">
          <a:xfrm>
            <a:off x="5943600" y="4876800"/>
            <a:ext cx="2590800" cy="1485900"/>
          </a:xfrm>
          <a:prstGeom prst="rect">
            <a:avLst/>
          </a:prstGeom>
          <a:noFill/>
          <a:ln w="9525" algn="ctr">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2770" name="Picture 2" descr="Fernanda29"/>
          <p:cNvPicPr>
            <a:picLocks noChangeAspect="1" noChangeArrowheads="1"/>
          </p:cNvPicPr>
          <p:nvPr/>
        </p:nvPicPr>
        <p:blipFill>
          <a:blip r:embed="rId3" cstate="print"/>
          <a:srcRect l="12315" t="14622" r="10712"/>
          <a:stretch>
            <a:fillRect/>
          </a:stretch>
        </p:blipFill>
        <p:spPr bwMode="auto">
          <a:xfrm>
            <a:off x="2438400" y="2971800"/>
            <a:ext cx="4724400" cy="3495675"/>
          </a:xfrm>
          <a:prstGeom prst="rect">
            <a:avLst/>
          </a:prstGeom>
          <a:noFill/>
          <a:ln w="3175">
            <a:solidFill>
              <a:schemeClr val="tx1"/>
            </a:solidFill>
            <a:miter lim="800000"/>
            <a:headEnd/>
            <a:tailEnd/>
          </a:ln>
        </p:spPr>
      </p:pic>
      <p:sp>
        <p:nvSpPr>
          <p:cNvPr id="461827" name="Text Box 3"/>
          <p:cNvSpPr txBox="1">
            <a:spLocks noChangeArrowheads="1"/>
          </p:cNvSpPr>
          <p:nvPr/>
        </p:nvSpPr>
        <p:spPr bwMode="auto">
          <a:xfrm>
            <a:off x="533400" y="533400"/>
            <a:ext cx="8153400" cy="2344738"/>
          </a:xfrm>
          <a:prstGeom prst="rect">
            <a:avLst/>
          </a:prstGeom>
          <a:noFill/>
          <a:ln w="9525">
            <a:noFill/>
            <a:miter lim="800000"/>
            <a:headEnd/>
            <a:tailEnd/>
          </a:ln>
          <a:effectLst/>
        </p:spPr>
        <p:txBody>
          <a:bodyPr>
            <a:spAutoFit/>
          </a:bodyPr>
          <a:lstStyle/>
          <a:p>
            <a:r>
              <a:rPr lang="el-GR" sz="2400">
                <a:solidFill>
                  <a:schemeClr val="hlink"/>
                </a:solidFill>
                <a:effectLst>
                  <a:outerShdw blurRad="38100" dist="38100" dir="2700000" algn="tl">
                    <a:srgbClr val="000000"/>
                  </a:outerShdw>
                </a:effectLst>
              </a:rPr>
              <a:t>Βήμα</a:t>
            </a:r>
            <a:r>
              <a:rPr lang="en-US" sz="2400">
                <a:solidFill>
                  <a:schemeClr val="hlink"/>
                </a:solidFill>
                <a:effectLst>
                  <a:outerShdw blurRad="38100" dist="38100" dir="2700000" algn="tl">
                    <a:srgbClr val="000000"/>
                  </a:outerShdw>
                </a:effectLst>
              </a:rPr>
              <a:t> 2</a:t>
            </a:r>
            <a:r>
              <a:rPr lang="en-US" sz="2400">
                <a:effectLst>
                  <a:outerShdw blurRad="38100" dist="38100" dir="2700000" algn="tl">
                    <a:srgbClr val="000000"/>
                  </a:outerShdw>
                </a:effectLst>
              </a:rPr>
              <a:t> - </a:t>
            </a:r>
            <a:r>
              <a:rPr lang="el-GR" sz="2400">
                <a:effectLst>
                  <a:outerShdw blurRad="38100" dist="38100" dir="2700000" algn="tl">
                    <a:srgbClr val="000000"/>
                  </a:outerShdw>
                </a:effectLst>
              </a:rPr>
              <a:t> Να κατέχουν και να εφαρμόζουν συστηματικά γνώσεις και δεξιότητες μαιευτικής που ενισχύουν και εξασφαλίζουν την  προαγωγή της φυσιολογικής διαδικασίας στην εγκυμοσύνη, τον τοκετό, τη γέννηση, τον θηλασμό και τη μεταγεννητική περίοδο</a:t>
            </a:r>
            <a:r>
              <a:rPr lang="el-GR"/>
              <a:t>.</a:t>
            </a:r>
            <a:endParaRPr lang="es-UY"/>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3794" name="Picture 2" descr="Fernanda31"/>
          <p:cNvPicPr>
            <a:picLocks noChangeAspect="1" noChangeArrowheads="1"/>
          </p:cNvPicPr>
          <p:nvPr/>
        </p:nvPicPr>
        <p:blipFill>
          <a:blip r:embed="rId3" cstate="print"/>
          <a:srcRect l="14917" t="15790" r="49982" b="36842"/>
          <a:stretch>
            <a:fillRect/>
          </a:stretch>
        </p:blipFill>
        <p:spPr bwMode="auto">
          <a:xfrm>
            <a:off x="838200" y="3657600"/>
            <a:ext cx="3200400" cy="2879725"/>
          </a:xfrm>
          <a:prstGeom prst="rect">
            <a:avLst/>
          </a:prstGeom>
          <a:noFill/>
          <a:ln w="3175">
            <a:solidFill>
              <a:schemeClr val="tx1"/>
            </a:solidFill>
            <a:miter lim="800000"/>
            <a:headEnd/>
            <a:tailEnd/>
          </a:ln>
        </p:spPr>
      </p:pic>
      <p:sp>
        <p:nvSpPr>
          <p:cNvPr id="462851" name="Text Box 3"/>
          <p:cNvSpPr txBox="1">
            <a:spLocks noChangeArrowheads="1"/>
          </p:cNvSpPr>
          <p:nvPr/>
        </p:nvSpPr>
        <p:spPr bwMode="auto">
          <a:xfrm>
            <a:off x="228600" y="228600"/>
            <a:ext cx="8229600" cy="2647950"/>
          </a:xfrm>
          <a:prstGeom prst="rect">
            <a:avLst/>
          </a:prstGeom>
          <a:noFill/>
          <a:ln w="9525">
            <a:noFill/>
            <a:miter lim="800000"/>
            <a:headEnd/>
            <a:tailEnd/>
          </a:ln>
          <a:effectLst/>
        </p:spPr>
        <p:txBody>
          <a:bodyPr>
            <a:spAutoFit/>
          </a:bodyPr>
          <a:lstStyle/>
          <a:p>
            <a:r>
              <a:rPr lang="el-GR" sz="2400">
                <a:solidFill>
                  <a:schemeClr val="hlink"/>
                </a:solidFill>
                <a:effectLst>
                  <a:outerShdw blurRad="38100" dist="38100" dir="2700000" algn="tl">
                    <a:srgbClr val="000000"/>
                  </a:outerShdw>
                </a:effectLst>
              </a:rPr>
              <a:t>Βήμα</a:t>
            </a:r>
            <a:r>
              <a:rPr lang="en-US" sz="2400">
                <a:solidFill>
                  <a:schemeClr val="hlink"/>
                </a:solidFill>
                <a:effectLst>
                  <a:outerShdw blurRad="38100" dist="38100" dir="2700000" algn="tl">
                    <a:srgbClr val="000000"/>
                  </a:outerShdw>
                </a:effectLst>
              </a:rPr>
              <a:t> 3</a:t>
            </a:r>
            <a:r>
              <a:rPr lang="en-US" sz="2400">
                <a:effectLst>
                  <a:outerShdw blurRad="38100" dist="38100" dir="2700000" algn="tl">
                    <a:srgbClr val="000000"/>
                  </a:outerShdw>
                </a:effectLst>
              </a:rPr>
              <a:t> - </a:t>
            </a:r>
            <a:r>
              <a:rPr lang="el-GR" sz="2400">
                <a:effectLst>
                  <a:outerShdw blurRad="38100" dist="38100" dir="2700000" algn="tl">
                    <a:srgbClr val="000000"/>
                  </a:outerShdw>
                </a:effectLst>
              </a:rPr>
              <a:t>Να ενημερώνουν τη μητέρα για τα οφέλη της συνεχούς υποστήριξης κατά τη διάρκεια της διαδικασίας του τοκετού και της γέννησης και να αναγνωρίζουν το δικαίωμά της να λαμβάνει αυτήν την υποστήριξη από συνοδούς της επιλογής της, όπως είναι ο πατέρας, ο σύντροφος, μέλη της οικογένειας, μια βοηθός μητρότητας και άλλοι</a:t>
            </a:r>
            <a:r>
              <a:rPr lang="en-US" sz="2400">
                <a:effectLst>
                  <a:outerShdw blurRad="38100" dist="38100" dir="2700000" algn="tl">
                    <a:srgbClr val="000000"/>
                  </a:outerShdw>
                </a:effectLst>
              </a:rPr>
              <a:t>. </a:t>
            </a:r>
            <a:endParaRPr lang="es-UY" sz="2400">
              <a:effectLst>
                <a:outerShdw blurRad="38100" dist="38100" dir="2700000" algn="tl">
                  <a:srgbClr val="000000"/>
                </a:outerShdw>
              </a:effectLst>
            </a:endParaRPr>
          </a:p>
        </p:txBody>
      </p:sp>
      <p:pic>
        <p:nvPicPr>
          <p:cNvPr id="33796" name="Picture 4" descr="Nicole13"/>
          <p:cNvPicPr>
            <a:picLocks noGrp="1" noChangeAspect="1" noChangeArrowheads="1"/>
          </p:cNvPicPr>
          <p:nvPr>
            <p:ph/>
          </p:nvPr>
        </p:nvPicPr>
        <p:blipFill>
          <a:blip r:embed="rId4" cstate="print"/>
          <a:srcRect/>
          <a:stretch>
            <a:fillRect/>
          </a:stretch>
        </p:blipFill>
        <p:spPr>
          <a:xfrm>
            <a:off x="4495800" y="3048000"/>
            <a:ext cx="4210050" cy="2806700"/>
          </a:xfrm>
          <a:noFill/>
          <a:ln w="3175">
            <a:solidFill>
              <a:schemeClr val="tx1"/>
            </a:solidFill>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78563" name="Rectangle 3"/>
          <p:cNvSpPr>
            <a:spLocks noGrp="1" noChangeArrowheads="1"/>
          </p:cNvSpPr>
          <p:nvPr>
            <p:ph type="body" idx="1"/>
          </p:nvPr>
        </p:nvSpPr>
        <p:spPr>
          <a:xfrm>
            <a:off x="457200" y="381000"/>
            <a:ext cx="8229600" cy="5745163"/>
          </a:xfrm>
        </p:spPr>
        <p:txBody>
          <a:bodyPr/>
          <a:lstStyle/>
          <a:p>
            <a:pPr eaLnBrk="1" hangingPunct="1">
              <a:buFont typeface="Wingdings" pitchFamily="2" charset="2"/>
              <a:buNone/>
            </a:pPr>
            <a:r>
              <a:rPr lang="el-GR" sz="2400" b="1" smtClean="0">
                <a:solidFill>
                  <a:schemeClr val="hlink"/>
                </a:solidFill>
                <a:latin typeface="Tahoma" pitchFamily="34" charset="0"/>
              </a:rPr>
              <a:t>Βήμα</a:t>
            </a:r>
            <a:r>
              <a:rPr lang="es-MX" sz="2400" b="1" smtClean="0">
                <a:solidFill>
                  <a:schemeClr val="hlink"/>
                </a:solidFill>
                <a:latin typeface="Tahoma" pitchFamily="34" charset="0"/>
              </a:rPr>
              <a:t> 3—</a:t>
            </a:r>
            <a:r>
              <a:rPr lang="el-GR" sz="2400" b="1" smtClean="0">
                <a:solidFill>
                  <a:schemeClr val="hlink"/>
                </a:solidFill>
                <a:latin typeface="Tahoma" pitchFamily="34" charset="0"/>
              </a:rPr>
              <a:t>συνέχεια</a:t>
            </a:r>
            <a:r>
              <a:rPr lang="es-MX" sz="2400" b="1" smtClean="0">
                <a:solidFill>
                  <a:schemeClr val="hlink"/>
                </a:solidFill>
                <a:latin typeface="Tahoma" pitchFamily="34" charset="0"/>
              </a:rPr>
              <a:t>.</a:t>
            </a:r>
            <a:r>
              <a:rPr lang="es-MX" sz="2400" b="1" smtClean="0">
                <a:latin typeface="Tahoma" pitchFamily="34" charset="0"/>
              </a:rPr>
              <a:t> </a:t>
            </a:r>
            <a:r>
              <a:rPr lang="el-GR" sz="2400" b="1" smtClean="0">
                <a:latin typeface="Tahoma" pitchFamily="34" charset="0"/>
              </a:rPr>
              <a:t>Έχει αποδειχθεί ότι η παροχή συνεχούς υποστήριξης περιορίζει την ανάγκη για χορήγηση αναλγητικών κατά τη διάρκεια του τοκετού, μειώνει το ποσοστό παρεμβάσεων στον τοκετό, ενώ αυξάνει την ικανοποίηση των μητέρων από την εμπειρία του τοκετού τους</a:t>
            </a:r>
            <a:r>
              <a:rPr lang="es-MX" sz="2400" b="1" smtClean="0">
                <a:latin typeface="Tahoma" pitchFamily="34" charset="0"/>
              </a:rPr>
              <a:t>.  </a:t>
            </a:r>
          </a:p>
          <a:p>
            <a:pPr eaLnBrk="1" hangingPunct="1"/>
            <a:endParaRPr lang="es-MX" sz="2400" b="1" smtClean="0">
              <a:latin typeface="Tahoma" pitchFamily="34" charset="0"/>
            </a:endParaRPr>
          </a:p>
        </p:txBody>
      </p:sp>
      <p:pic>
        <p:nvPicPr>
          <p:cNvPr id="34819" name="Picture 4"/>
          <p:cNvPicPr>
            <a:picLocks noChangeAspect="1" noChangeArrowheads="1"/>
          </p:cNvPicPr>
          <p:nvPr/>
        </p:nvPicPr>
        <p:blipFill>
          <a:blip r:embed="rId3" cstate="print"/>
          <a:srcRect/>
          <a:stretch>
            <a:fillRect/>
          </a:stretch>
        </p:blipFill>
        <p:spPr bwMode="auto">
          <a:xfrm>
            <a:off x="2362200" y="3048000"/>
            <a:ext cx="4814888" cy="3611563"/>
          </a:xfrm>
          <a:prstGeom prst="rect">
            <a:avLst/>
          </a:prstGeom>
          <a:noFill/>
          <a:ln w="3175" algn="ctr">
            <a:solidFill>
              <a:schemeClr val="tx1"/>
            </a:solid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46818" name="Rectangle 2"/>
          <p:cNvSpPr>
            <a:spLocks noGrp="1" noRot="1" noChangeArrowheads="1"/>
          </p:cNvSpPr>
          <p:nvPr>
            <p:ph type="title"/>
          </p:nvPr>
        </p:nvSpPr>
        <p:spPr>
          <a:xfrm>
            <a:off x="457200" y="533400"/>
            <a:ext cx="3200400" cy="944563"/>
          </a:xfrm>
        </p:spPr>
        <p:txBody>
          <a:bodyPr/>
          <a:lstStyle/>
          <a:p>
            <a:pPr eaLnBrk="1" hangingPunct="1">
              <a:defRPr/>
            </a:pPr>
            <a:r>
              <a:rPr lang="el-GR" smtClean="0">
                <a:solidFill>
                  <a:schemeClr val="hlink"/>
                </a:solidFill>
                <a:latin typeface="Arial" charset="0"/>
              </a:rPr>
              <a:t>Βήμα</a:t>
            </a:r>
            <a:r>
              <a:rPr lang="es-MX" smtClean="0">
                <a:solidFill>
                  <a:schemeClr val="hlink"/>
                </a:solidFill>
                <a:latin typeface="Arial" charset="0"/>
              </a:rPr>
              <a:t> 4</a:t>
            </a:r>
          </a:p>
        </p:txBody>
      </p:sp>
      <p:sp>
        <p:nvSpPr>
          <p:cNvPr id="546819" name="Rectangle 3"/>
          <p:cNvSpPr>
            <a:spLocks noGrp="1" noChangeArrowheads="1"/>
          </p:cNvSpPr>
          <p:nvPr>
            <p:ph type="body" idx="1"/>
          </p:nvPr>
        </p:nvSpPr>
        <p:spPr>
          <a:xfrm>
            <a:off x="4724400" y="1295400"/>
            <a:ext cx="4191000" cy="5029200"/>
          </a:xfrm>
        </p:spPr>
        <p:txBody>
          <a:bodyPr/>
          <a:lstStyle/>
          <a:p>
            <a:pPr eaLnBrk="1" hangingPunct="1">
              <a:lnSpc>
                <a:spcPct val="80000"/>
              </a:lnSpc>
            </a:pPr>
            <a:r>
              <a:rPr lang="el-GR" sz="2400" b="1" dirty="0" smtClean="0">
                <a:latin typeface="Tahoma" pitchFamily="34" charset="0"/>
              </a:rPr>
              <a:t>Να παρέχουν μέσα ανακούφισης και να εφαρμόζουν μεθόδους αντιμετώπισης του πόνου χωρίς φαρμακευτική αγωγή κατά τη διάρκεια του τοκετού, ενώ παράλληλα να εξηγούν τα οφέλη αυτών των πρακτικών στη διευκόλυνση της φυσιολογικής γέννας και στην αποφυγή αναιτιολόγητης βλάβης</a:t>
            </a:r>
            <a:r>
              <a:rPr lang="en-US" sz="2400" b="1" dirty="0" smtClean="0">
                <a:latin typeface="Tahoma" pitchFamily="34" charset="0"/>
              </a:rPr>
              <a:t>.</a:t>
            </a:r>
            <a:r>
              <a:rPr lang="en-US" sz="1800" b="1" dirty="0" smtClean="0">
                <a:latin typeface="Tahoma" pitchFamily="34" charset="0"/>
              </a:rPr>
              <a:t> </a:t>
            </a:r>
            <a:endParaRPr lang="es-MX" sz="1800" b="1" dirty="0" smtClean="0">
              <a:latin typeface="Tahoma" pitchFamily="34" charset="0"/>
            </a:endParaRPr>
          </a:p>
        </p:txBody>
      </p:sp>
      <p:pic>
        <p:nvPicPr>
          <p:cNvPr id="35844" name="Picture 4" descr="Hands on Labor support"/>
          <p:cNvPicPr>
            <a:picLocks noChangeAspect="1" noChangeArrowheads="1"/>
          </p:cNvPicPr>
          <p:nvPr/>
        </p:nvPicPr>
        <p:blipFill>
          <a:blip r:embed="rId3" cstate="print"/>
          <a:srcRect/>
          <a:stretch>
            <a:fillRect/>
          </a:stretch>
        </p:blipFill>
        <p:spPr bwMode="auto">
          <a:xfrm>
            <a:off x="609600" y="3048000"/>
            <a:ext cx="3913188" cy="2597150"/>
          </a:xfrm>
          <a:prstGeom prst="rect">
            <a:avLst/>
          </a:prstGeom>
          <a:noFill/>
          <a:ln w="3175">
            <a:solidFill>
              <a:schemeClr val="tx1"/>
            </a:solid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47843" name="Rectangle 3"/>
          <p:cNvSpPr>
            <a:spLocks noGrp="1" noChangeArrowheads="1"/>
          </p:cNvSpPr>
          <p:nvPr>
            <p:ph type="body" idx="1"/>
          </p:nvPr>
        </p:nvSpPr>
        <p:spPr>
          <a:xfrm>
            <a:off x="4114800" y="762000"/>
            <a:ext cx="4495800" cy="5943600"/>
          </a:xfrm>
        </p:spPr>
        <p:txBody>
          <a:bodyPr/>
          <a:lstStyle/>
          <a:p>
            <a:pPr algn="r" eaLnBrk="1" hangingPunct="1"/>
            <a:r>
              <a:rPr lang="el-GR" sz="2400" b="1" smtClean="0">
                <a:latin typeface="Tahoma" pitchFamily="34" charset="0"/>
              </a:rPr>
              <a:t>Ταυτόχρονα, να δείχνουν στις γυναίκες (και στους συντρόφους τους) πώς να κάνουν χρήση αυτών των μεθόδων, όπως είναι το άγγιγμα, το μασάζ, ο τοκετός στο νερό, καθώς και τεχνικές αντιμετώπισης του πόνου/χαλάρωσης. Να σέβονται τις προτιμήσεις και τις επιλογές των γυναικών</a:t>
            </a:r>
            <a:r>
              <a:rPr lang="en-US" sz="2800" b="1" smtClean="0">
                <a:latin typeface="Tahoma" pitchFamily="34" charset="0"/>
              </a:rPr>
              <a:t>.</a:t>
            </a:r>
            <a:r>
              <a:rPr lang="en-US" b="1" smtClean="0">
                <a:latin typeface="Tahoma" pitchFamily="34" charset="0"/>
              </a:rPr>
              <a:t> </a:t>
            </a:r>
            <a:endParaRPr lang="es-MX" b="1" smtClean="0">
              <a:latin typeface="Tahoma" pitchFamily="34" charset="0"/>
            </a:endParaRPr>
          </a:p>
          <a:p>
            <a:pPr eaLnBrk="1" hangingPunct="1">
              <a:buFont typeface="Wingdings" pitchFamily="2" charset="2"/>
              <a:buNone/>
            </a:pPr>
            <a:endParaRPr lang="es-MX" b="1" smtClean="0">
              <a:latin typeface="Tahoma" pitchFamily="34" charset="0"/>
            </a:endParaRPr>
          </a:p>
        </p:txBody>
      </p:sp>
      <p:pic>
        <p:nvPicPr>
          <p:cNvPr id="36867" name="Picture 4" descr="71 - Rae Davies"/>
          <p:cNvPicPr>
            <a:picLocks noChangeAspect="1" noChangeArrowheads="1"/>
          </p:cNvPicPr>
          <p:nvPr/>
        </p:nvPicPr>
        <p:blipFill>
          <a:blip r:embed="rId3" cstate="print"/>
          <a:srcRect/>
          <a:stretch>
            <a:fillRect/>
          </a:stretch>
        </p:blipFill>
        <p:spPr bwMode="auto">
          <a:xfrm>
            <a:off x="1600200" y="381000"/>
            <a:ext cx="1798638" cy="2743200"/>
          </a:xfrm>
          <a:prstGeom prst="rect">
            <a:avLst/>
          </a:prstGeom>
          <a:noFill/>
          <a:ln w="3175">
            <a:solidFill>
              <a:schemeClr val="tx1"/>
            </a:solidFill>
            <a:miter lim="800000"/>
            <a:headEnd/>
            <a:tailEnd/>
          </a:ln>
        </p:spPr>
      </p:pic>
      <p:pic>
        <p:nvPicPr>
          <p:cNvPr id="36868" name="Picture 6" descr="Malawi all fours"/>
          <p:cNvPicPr>
            <a:picLocks noChangeAspect="1" noChangeArrowheads="1"/>
          </p:cNvPicPr>
          <p:nvPr/>
        </p:nvPicPr>
        <p:blipFill>
          <a:blip r:embed="rId4" cstate="print"/>
          <a:srcRect/>
          <a:stretch>
            <a:fillRect/>
          </a:stretch>
        </p:blipFill>
        <p:spPr bwMode="auto">
          <a:xfrm>
            <a:off x="381000" y="3505200"/>
            <a:ext cx="3657600" cy="2949575"/>
          </a:xfrm>
          <a:prstGeom prst="rect">
            <a:avLst/>
          </a:prstGeom>
          <a:noFill/>
          <a:ln w="3175">
            <a:solidFill>
              <a:schemeClr val="tx1"/>
            </a:solid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73090" name="Text Box 2"/>
          <p:cNvSpPr txBox="1">
            <a:spLocks noChangeArrowheads="1"/>
          </p:cNvSpPr>
          <p:nvPr/>
        </p:nvSpPr>
        <p:spPr bwMode="auto">
          <a:xfrm>
            <a:off x="457200" y="533400"/>
            <a:ext cx="3048000" cy="4811713"/>
          </a:xfrm>
          <a:prstGeom prst="rect">
            <a:avLst/>
          </a:prstGeom>
          <a:noFill/>
          <a:ln w="9525">
            <a:noFill/>
            <a:miter lim="800000"/>
            <a:headEnd/>
            <a:tailEnd/>
          </a:ln>
          <a:effectLst/>
        </p:spPr>
        <p:txBody>
          <a:bodyPr>
            <a:spAutoFit/>
          </a:bodyPr>
          <a:lstStyle/>
          <a:p>
            <a:r>
              <a:rPr lang="el-GR" sz="2400">
                <a:solidFill>
                  <a:schemeClr val="hlink"/>
                </a:solidFill>
                <a:effectLst>
                  <a:outerShdw blurRad="38100" dist="38100" dir="2700000" algn="tl">
                    <a:srgbClr val="000000"/>
                  </a:outerShdw>
                </a:effectLst>
              </a:rPr>
              <a:t>Βήμα</a:t>
            </a:r>
            <a:r>
              <a:rPr lang="en-US" sz="2400">
                <a:solidFill>
                  <a:schemeClr val="hlink"/>
                </a:solidFill>
                <a:effectLst>
                  <a:outerShdw blurRad="38100" dist="38100" dir="2700000" algn="tl">
                    <a:srgbClr val="000000"/>
                  </a:outerShdw>
                </a:effectLst>
              </a:rPr>
              <a:t> 5</a:t>
            </a:r>
            <a:r>
              <a:rPr lang="en-US" sz="2400">
                <a:effectLst>
                  <a:outerShdw blurRad="38100" dist="38100" dir="2700000" algn="tl">
                    <a:srgbClr val="000000"/>
                  </a:outerShdw>
                </a:effectLst>
              </a:rPr>
              <a:t> - </a:t>
            </a:r>
            <a:r>
              <a:rPr lang="el-GR" sz="2200">
                <a:effectLst>
                  <a:outerShdw blurRad="38100" dist="38100" dir="2700000" algn="tl">
                    <a:srgbClr val="000000"/>
                  </a:outerShdw>
                </a:effectLst>
              </a:rPr>
              <a:t>Να εφαρμόζουν συγκεκριμένες τεκμηριωμένες πρακτικές οι οποίες είναι αποδεδειγμένα ευεργετικές για την υποστήριξη της φυσιολογικής διαδικασίας του τοκετού, της γέννησης και της μεταγεννητικής περιόδου</a:t>
            </a:r>
            <a:r>
              <a:rPr lang="en-US" sz="2200">
                <a:effectLst>
                  <a:outerShdw blurRad="38100" dist="38100" dir="2700000" algn="tl">
                    <a:srgbClr val="000000"/>
                  </a:outerShdw>
                </a:effectLst>
              </a:rPr>
              <a:t>. </a:t>
            </a:r>
            <a:endParaRPr lang="es-UY" sz="2200">
              <a:effectLst>
                <a:outerShdw blurRad="38100" dist="38100" dir="2700000" algn="tl">
                  <a:srgbClr val="000000"/>
                </a:outerShdw>
              </a:effectLst>
            </a:endParaRPr>
          </a:p>
        </p:txBody>
      </p:sp>
      <p:pic>
        <p:nvPicPr>
          <p:cNvPr id="37891" name="Picture 3" descr="Guia04"/>
          <p:cNvPicPr>
            <a:picLocks noGrp="1" noChangeAspect="1" noChangeArrowheads="1"/>
          </p:cNvPicPr>
          <p:nvPr>
            <p:ph sz="half" idx="1"/>
          </p:nvPr>
        </p:nvPicPr>
        <p:blipFill>
          <a:blip r:embed="rId3" cstate="print"/>
          <a:srcRect/>
          <a:stretch>
            <a:fillRect/>
          </a:stretch>
        </p:blipFill>
        <p:spPr>
          <a:xfrm>
            <a:off x="4267200" y="304800"/>
            <a:ext cx="2730500" cy="3230563"/>
          </a:xfrm>
          <a:noFill/>
          <a:ln w="3175">
            <a:solidFill>
              <a:srgbClr val="000000"/>
            </a:solidFill>
          </a:ln>
        </p:spPr>
      </p:pic>
      <p:pic>
        <p:nvPicPr>
          <p:cNvPr id="37892" name="Picture 4" descr="Enkin01"/>
          <p:cNvPicPr>
            <a:picLocks noGrp="1" noChangeAspect="1" noChangeArrowheads="1"/>
          </p:cNvPicPr>
          <p:nvPr>
            <p:ph sz="quarter" idx="3"/>
          </p:nvPr>
        </p:nvPicPr>
        <p:blipFill>
          <a:blip r:embed="rId4" cstate="print"/>
          <a:srcRect/>
          <a:stretch>
            <a:fillRect/>
          </a:stretch>
        </p:blipFill>
        <p:spPr>
          <a:xfrm>
            <a:off x="6172200" y="2057400"/>
            <a:ext cx="2755900" cy="4267200"/>
          </a:xfrm>
          <a:noFill/>
          <a:ln w="3175">
            <a:solidFill>
              <a:srgbClr val="000000"/>
            </a:solidFill>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74114" name="Text Box 2"/>
          <p:cNvSpPr txBox="1">
            <a:spLocks noChangeArrowheads="1"/>
          </p:cNvSpPr>
          <p:nvPr/>
        </p:nvSpPr>
        <p:spPr bwMode="auto">
          <a:xfrm>
            <a:off x="533400" y="533400"/>
            <a:ext cx="7924800" cy="946150"/>
          </a:xfrm>
          <a:prstGeom prst="rect">
            <a:avLst/>
          </a:prstGeom>
          <a:noFill/>
          <a:ln w="9525">
            <a:noFill/>
            <a:miter lim="800000"/>
            <a:headEnd/>
            <a:tailEnd/>
          </a:ln>
          <a:effectLst/>
        </p:spPr>
        <p:txBody>
          <a:bodyPr>
            <a:spAutoFit/>
          </a:bodyPr>
          <a:lstStyle/>
          <a:p>
            <a:pPr>
              <a:defRPr/>
            </a:pPr>
            <a:r>
              <a:rPr lang="el-GR">
                <a:solidFill>
                  <a:schemeClr val="hlink"/>
                </a:solidFill>
                <a:effectLst>
                  <a:outerShdw blurRad="38100" dist="38100" dir="2700000" algn="tl">
                    <a:srgbClr val="000000"/>
                  </a:outerShdw>
                </a:effectLst>
              </a:rPr>
              <a:t>Πρακτικές οι οποίες είναι αποδεδειγμένα ευεργετικές περιλαμβάνουν, μεταξύ άλλων</a:t>
            </a:r>
            <a:r>
              <a:rPr lang="en-US">
                <a:solidFill>
                  <a:schemeClr val="hlink"/>
                </a:solidFill>
                <a:effectLst>
                  <a:outerShdw blurRad="38100" dist="38100" dir="2700000" algn="tl">
                    <a:srgbClr val="000000"/>
                  </a:outerShdw>
                </a:effectLst>
              </a:rPr>
              <a:t>:</a:t>
            </a:r>
            <a:endParaRPr lang="es-UY">
              <a:solidFill>
                <a:schemeClr val="hlink"/>
              </a:solidFill>
              <a:effectLst>
                <a:outerShdw blurRad="38100" dist="38100" dir="2700000" algn="tl">
                  <a:srgbClr val="000000"/>
                </a:outerShdw>
              </a:effectLst>
            </a:endParaRPr>
          </a:p>
        </p:txBody>
      </p:sp>
      <p:sp>
        <p:nvSpPr>
          <p:cNvPr id="474115" name="Text Box 3"/>
          <p:cNvSpPr txBox="1">
            <a:spLocks noChangeArrowheads="1"/>
          </p:cNvSpPr>
          <p:nvPr/>
        </p:nvSpPr>
        <p:spPr bwMode="auto">
          <a:xfrm>
            <a:off x="838200" y="2133600"/>
            <a:ext cx="7086600" cy="3508375"/>
          </a:xfrm>
          <a:prstGeom prst="rect">
            <a:avLst/>
          </a:prstGeom>
          <a:noFill/>
          <a:ln w="9525">
            <a:noFill/>
            <a:miter lim="800000"/>
            <a:headEnd/>
            <a:tailEnd/>
          </a:ln>
          <a:effectLst/>
        </p:spPr>
        <p:txBody>
          <a:bodyPr>
            <a:spAutoFit/>
          </a:bodyPr>
          <a:lstStyle/>
          <a:p>
            <a:pPr eaLnBrk="0" hangingPunct="0">
              <a:spcBef>
                <a:spcPct val="50000"/>
              </a:spcBef>
              <a:buClrTx/>
              <a:buSzTx/>
              <a:buFontTx/>
              <a:buNone/>
            </a:pPr>
            <a:r>
              <a:rPr lang="el-GR" dirty="0">
                <a:effectLst>
                  <a:outerShdw blurRad="38100" dist="38100" dir="2700000" algn="tl">
                    <a:srgbClr val="000000"/>
                  </a:outerShdw>
                </a:effectLst>
              </a:rPr>
              <a:t>Να αφήνουν τον τοκετό να εξελίσσεται με τον δικό του ρυθμό, αποφεύγοντας παρεμβάσεις που εφαρμόζονται με συγκεκριμένα χρονικά όρια. Να αποφεύγουν τη χρήση διαγράμματος τοκετού για την παρακολούθηση της προόδου της διαδικασίας</a:t>
            </a:r>
            <a:r>
              <a:rPr lang="en-US" dirty="0">
                <a:effectLst>
                  <a:outerShdw blurRad="38100" dist="38100" dir="2700000" algn="tl">
                    <a:srgbClr val="000000"/>
                  </a:outerShdw>
                </a:effectLst>
              </a:rPr>
              <a:t>.</a:t>
            </a:r>
            <a:endParaRPr lang="es-UY" dirty="0">
              <a:effectLst>
                <a:outerShdw blurRad="38100" dist="38100" dir="2700000" algn="tl">
                  <a:srgbClr val="000000"/>
                </a:outerShdw>
              </a:effectLst>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75139" name="Text Box 3"/>
          <p:cNvSpPr txBox="1">
            <a:spLocks noChangeArrowheads="1"/>
          </p:cNvSpPr>
          <p:nvPr/>
        </p:nvSpPr>
        <p:spPr bwMode="auto">
          <a:xfrm>
            <a:off x="533400" y="381000"/>
            <a:ext cx="7924800" cy="946150"/>
          </a:xfrm>
          <a:prstGeom prst="rect">
            <a:avLst/>
          </a:prstGeom>
          <a:noFill/>
          <a:ln w="9525">
            <a:noFill/>
            <a:miter lim="800000"/>
            <a:headEnd/>
            <a:tailEnd/>
          </a:ln>
          <a:effectLst/>
        </p:spPr>
        <p:txBody>
          <a:bodyPr>
            <a:spAutoFit/>
          </a:bodyPr>
          <a:lstStyle/>
          <a:p>
            <a:pPr>
              <a:defRPr/>
            </a:pPr>
            <a:r>
              <a:rPr lang="el-GR" dirty="0">
                <a:solidFill>
                  <a:schemeClr val="hlink"/>
                </a:solidFill>
                <a:effectLst>
                  <a:outerShdw blurRad="38100" dist="38100" dir="2700000" algn="tl">
                    <a:srgbClr val="000000"/>
                  </a:outerShdw>
                </a:effectLst>
              </a:rPr>
              <a:t>Πρακτικές οι οποίες είναι αποδεδειγμένα ευεργετικές περιλαμβάνουν, μεταξύ άλλων</a:t>
            </a:r>
            <a:r>
              <a:rPr lang="en-US" dirty="0">
                <a:solidFill>
                  <a:schemeClr val="hlink"/>
                </a:solidFill>
                <a:effectLst>
                  <a:outerShdw blurRad="38100" dist="38100" dir="2700000" algn="tl">
                    <a:srgbClr val="000000"/>
                  </a:outerShdw>
                </a:effectLst>
              </a:rPr>
              <a:t>:</a:t>
            </a:r>
            <a:endParaRPr lang="es-UY" dirty="0">
              <a:solidFill>
                <a:schemeClr val="hlink"/>
              </a:solidFill>
              <a:effectLst>
                <a:outerShdw blurRad="38100" dist="38100" dir="2700000" algn="tl">
                  <a:srgbClr val="000000"/>
                </a:outerShdw>
              </a:effectLst>
            </a:endParaRPr>
          </a:p>
        </p:txBody>
      </p:sp>
      <p:sp>
        <p:nvSpPr>
          <p:cNvPr id="475140" name="Text Box 4"/>
          <p:cNvSpPr txBox="1">
            <a:spLocks noChangeArrowheads="1"/>
          </p:cNvSpPr>
          <p:nvPr/>
        </p:nvSpPr>
        <p:spPr bwMode="auto">
          <a:xfrm>
            <a:off x="1143000" y="2438400"/>
            <a:ext cx="3124200" cy="3935413"/>
          </a:xfrm>
          <a:prstGeom prst="rect">
            <a:avLst/>
          </a:prstGeom>
          <a:noFill/>
          <a:ln w="9525">
            <a:noFill/>
            <a:miter lim="800000"/>
            <a:headEnd/>
            <a:tailEnd/>
          </a:ln>
          <a:effectLst/>
        </p:spPr>
        <p:txBody>
          <a:bodyPr>
            <a:spAutoFit/>
          </a:bodyPr>
          <a:lstStyle/>
          <a:p>
            <a:r>
              <a:rPr lang="el-GR">
                <a:effectLst>
                  <a:outerShdw blurRad="38100" dist="38100" dir="2700000" algn="tl">
                    <a:srgbClr val="000000"/>
                  </a:outerShdw>
                </a:effectLst>
              </a:rPr>
              <a:t>Να παρέχουν στη μητέρα απεριόριστη κατά βούληση πρόσβαση σε τροφή και υγρά κατά τη διάρκεια του τοκετού της</a:t>
            </a:r>
            <a:r>
              <a:rPr lang="en-US">
                <a:effectLst>
                  <a:outerShdw blurRad="38100" dist="38100" dir="2700000" algn="tl">
                    <a:srgbClr val="000000"/>
                  </a:outerShdw>
                </a:effectLst>
              </a:rPr>
              <a:t>.</a:t>
            </a:r>
            <a:endParaRPr lang="es-UY">
              <a:effectLst>
                <a:outerShdw blurRad="38100" dist="38100" dir="2700000" algn="tl">
                  <a:srgbClr val="000000"/>
                </a:outerShdw>
              </a:effectLst>
            </a:endParaRPr>
          </a:p>
        </p:txBody>
      </p:sp>
      <p:pic>
        <p:nvPicPr>
          <p:cNvPr id="39940" name="Picture 5" descr="brett f"/>
          <p:cNvPicPr>
            <a:picLocks noChangeAspect="1" noChangeArrowheads="1"/>
          </p:cNvPicPr>
          <p:nvPr/>
        </p:nvPicPr>
        <p:blipFill>
          <a:blip r:embed="rId3" cstate="print"/>
          <a:srcRect/>
          <a:stretch>
            <a:fillRect/>
          </a:stretch>
        </p:blipFill>
        <p:spPr bwMode="auto">
          <a:xfrm>
            <a:off x="5181600" y="1560512"/>
            <a:ext cx="3660775" cy="5297488"/>
          </a:xfrm>
          <a:prstGeom prst="rect">
            <a:avLst/>
          </a:prstGeom>
          <a:noFill/>
          <a:ln w="9525">
            <a:solidFill>
              <a:schemeClr val="tx1"/>
            </a:solid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0962" name="Picture 2" descr="lynn b"/>
          <p:cNvPicPr>
            <a:picLocks noChangeAspect="1" noChangeArrowheads="1"/>
          </p:cNvPicPr>
          <p:nvPr/>
        </p:nvPicPr>
        <p:blipFill>
          <a:blip r:embed="rId3" cstate="print"/>
          <a:srcRect t="25226"/>
          <a:stretch>
            <a:fillRect/>
          </a:stretch>
        </p:blipFill>
        <p:spPr bwMode="auto">
          <a:xfrm>
            <a:off x="1524000" y="1066800"/>
            <a:ext cx="1714500" cy="1905000"/>
          </a:xfrm>
          <a:prstGeom prst="rect">
            <a:avLst/>
          </a:prstGeom>
          <a:noFill/>
          <a:ln w="3175">
            <a:solidFill>
              <a:schemeClr val="tx1"/>
            </a:solidFill>
            <a:miter lim="800000"/>
            <a:headEnd/>
            <a:tailEnd/>
          </a:ln>
        </p:spPr>
      </p:pic>
      <p:sp>
        <p:nvSpPr>
          <p:cNvPr id="476163" name="Text Box 3"/>
          <p:cNvSpPr txBox="1">
            <a:spLocks noChangeArrowheads="1"/>
          </p:cNvSpPr>
          <p:nvPr/>
        </p:nvSpPr>
        <p:spPr bwMode="auto">
          <a:xfrm>
            <a:off x="533400" y="228600"/>
            <a:ext cx="7924800" cy="854075"/>
          </a:xfrm>
          <a:prstGeom prst="rect">
            <a:avLst/>
          </a:prstGeom>
          <a:noFill/>
          <a:ln w="9525">
            <a:noFill/>
            <a:miter lim="800000"/>
            <a:headEnd/>
            <a:tailEnd/>
          </a:ln>
          <a:effectLst/>
        </p:spPr>
        <p:txBody>
          <a:bodyPr>
            <a:spAutoFit/>
          </a:bodyPr>
          <a:lstStyle/>
          <a:p>
            <a:r>
              <a:rPr lang="el-GR" sz="2500">
                <a:solidFill>
                  <a:schemeClr val="hlink"/>
                </a:solidFill>
                <a:effectLst>
                  <a:outerShdw blurRad="38100" dist="38100" dir="2700000" algn="tl">
                    <a:srgbClr val="000000"/>
                  </a:outerShdw>
                </a:effectLst>
              </a:rPr>
              <a:t>Πρακτικές οι οποίες είναι αποδεδειγμένα ευεργετικές περιλαμβάνουν, μεταξύ άλλων</a:t>
            </a:r>
            <a:r>
              <a:rPr lang="en-US" sz="2500">
                <a:solidFill>
                  <a:schemeClr val="hlink"/>
                </a:solidFill>
                <a:effectLst>
                  <a:outerShdw blurRad="38100" dist="38100" dir="2700000" algn="tl">
                    <a:srgbClr val="000000"/>
                  </a:outerShdw>
                </a:effectLst>
              </a:rPr>
              <a:t>:</a:t>
            </a:r>
            <a:endParaRPr lang="es-UY" sz="2500">
              <a:effectLst>
                <a:outerShdw blurRad="38100" dist="38100" dir="2700000" algn="tl">
                  <a:srgbClr val="000000"/>
                </a:outerShdw>
              </a:effectLst>
            </a:endParaRPr>
          </a:p>
        </p:txBody>
      </p:sp>
      <p:sp>
        <p:nvSpPr>
          <p:cNvPr id="476164" name="Text Box 4"/>
          <p:cNvSpPr txBox="1">
            <a:spLocks noChangeArrowheads="1"/>
          </p:cNvSpPr>
          <p:nvPr/>
        </p:nvSpPr>
        <p:spPr bwMode="auto">
          <a:xfrm>
            <a:off x="5638800" y="1143000"/>
            <a:ext cx="2971800" cy="5451475"/>
          </a:xfrm>
          <a:prstGeom prst="rect">
            <a:avLst/>
          </a:prstGeom>
          <a:noFill/>
          <a:ln w="9525">
            <a:noFill/>
            <a:miter lim="800000"/>
            <a:headEnd/>
            <a:tailEnd/>
          </a:ln>
          <a:effectLst/>
        </p:spPr>
        <p:txBody>
          <a:bodyPr>
            <a:spAutoFit/>
          </a:bodyPr>
          <a:lstStyle/>
          <a:p>
            <a:pPr eaLnBrk="0" hangingPunct="0">
              <a:spcBef>
                <a:spcPct val="0"/>
              </a:spcBef>
              <a:buClrTx/>
              <a:buSzTx/>
              <a:buFontTx/>
              <a:buNone/>
            </a:pPr>
            <a:r>
              <a:rPr lang="el-GR" sz="2200"/>
              <a:t>Να της επιτρέπουν να περπατά και να κινείται ελεύθερα και να τη βοηθούν να υιοθετεί τις στάσεις που επιθυμεί, όπως είναι, μεταξύ άλλων, το βαθύ κάθισμα, η καθιστή στάση, η στάση στα τέσσερα, καθώς και να της παρέχουν μέσα υποστήριξης για τις όρθιες στάσεις</a:t>
            </a:r>
            <a:r>
              <a:rPr lang="en-US" sz="2200">
                <a:effectLst>
                  <a:outerShdw blurRad="38100" dist="38100" dir="2700000" algn="tl">
                    <a:srgbClr val="000000"/>
                  </a:outerShdw>
                </a:effectLst>
              </a:rPr>
              <a:t>. </a:t>
            </a:r>
            <a:endParaRPr lang="es-UY" sz="2200">
              <a:effectLst>
                <a:outerShdw blurRad="38100" dist="38100" dir="2700000" algn="tl">
                  <a:srgbClr val="000000"/>
                </a:outerShdw>
              </a:effectLst>
            </a:endParaRPr>
          </a:p>
        </p:txBody>
      </p:sp>
      <p:pic>
        <p:nvPicPr>
          <p:cNvPr id="40965" name="Picture 5" descr="Cambodia Squatting 2"/>
          <p:cNvPicPr>
            <a:picLocks noChangeAspect="1" noChangeArrowheads="1"/>
          </p:cNvPicPr>
          <p:nvPr/>
        </p:nvPicPr>
        <p:blipFill>
          <a:blip r:embed="rId4" cstate="print"/>
          <a:srcRect r="5780"/>
          <a:stretch>
            <a:fillRect/>
          </a:stretch>
        </p:blipFill>
        <p:spPr bwMode="auto">
          <a:xfrm>
            <a:off x="914400" y="3429000"/>
            <a:ext cx="3657600" cy="2974975"/>
          </a:xfrm>
          <a:prstGeom prst="rect">
            <a:avLst/>
          </a:prstGeom>
          <a:noFill/>
          <a:ln w="3175">
            <a:solidFill>
              <a:schemeClr val="tx1"/>
            </a:solid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55011" name="Rectangle 3"/>
          <p:cNvSpPr>
            <a:spLocks noGrp="1" noChangeArrowheads="1"/>
          </p:cNvSpPr>
          <p:nvPr>
            <p:ph type="body" idx="1"/>
          </p:nvPr>
        </p:nvSpPr>
        <p:spPr>
          <a:xfrm>
            <a:off x="457200" y="228600"/>
            <a:ext cx="8229600" cy="1752600"/>
          </a:xfrm>
        </p:spPr>
        <p:txBody>
          <a:bodyPr/>
          <a:lstStyle/>
          <a:p>
            <a:pPr eaLnBrk="1" hangingPunct="1">
              <a:lnSpc>
                <a:spcPct val="90000"/>
              </a:lnSpc>
            </a:pPr>
            <a:r>
              <a:rPr lang="el-GR" sz="2600" b="1" smtClean="0">
                <a:latin typeface="Tahoma" pitchFamily="34" charset="0"/>
              </a:rPr>
              <a:t>Στα μέσα υποστήριξης για τις όρθιες στάσεις κατά τη διάρκεια της διαδικασίας του τοκετού και της γέννησης περιλαμβάνονται μπάλες τοκετού, καρέκλες τοκετού, χαλάκια δαπέδου, επιτοίχιες σκάλες και σχοινιά</a:t>
            </a:r>
            <a:r>
              <a:rPr lang="en-US" sz="2600" b="1" smtClean="0">
                <a:latin typeface="Tahoma" pitchFamily="34" charset="0"/>
              </a:rPr>
              <a:t>.</a:t>
            </a:r>
            <a:r>
              <a:rPr lang="en-US" sz="2600" b="1" smtClean="0">
                <a:latin typeface="Arial" charset="0"/>
              </a:rPr>
              <a:t> </a:t>
            </a:r>
            <a:endParaRPr lang="es-MX" sz="2600" b="1" smtClean="0">
              <a:latin typeface="Arial" charset="0"/>
            </a:endParaRPr>
          </a:p>
        </p:txBody>
      </p:sp>
      <p:pic>
        <p:nvPicPr>
          <p:cNvPr id="41987" name="Picture 7" descr="UK 041"/>
          <p:cNvPicPr>
            <a:picLocks noChangeAspect="1" noChangeArrowheads="1"/>
          </p:cNvPicPr>
          <p:nvPr/>
        </p:nvPicPr>
        <p:blipFill>
          <a:blip r:embed="rId3" cstate="print"/>
          <a:srcRect l="17778" b="-3703"/>
          <a:stretch>
            <a:fillRect/>
          </a:stretch>
        </p:blipFill>
        <p:spPr bwMode="auto">
          <a:xfrm>
            <a:off x="228600" y="2286000"/>
            <a:ext cx="2133600" cy="2017713"/>
          </a:xfrm>
          <a:prstGeom prst="rect">
            <a:avLst/>
          </a:prstGeom>
          <a:noFill/>
          <a:ln w="3175">
            <a:solidFill>
              <a:schemeClr val="tx1"/>
            </a:solidFill>
            <a:miter lim="800000"/>
            <a:headEnd/>
            <a:tailEnd/>
          </a:ln>
        </p:spPr>
      </p:pic>
      <p:pic>
        <p:nvPicPr>
          <p:cNvPr id="41988" name="Picture 8" descr="UK 025"/>
          <p:cNvPicPr>
            <a:picLocks noChangeAspect="1" noChangeArrowheads="1"/>
          </p:cNvPicPr>
          <p:nvPr/>
        </p:nvPicPr>
        <p:blipFill>
          <a:blip r:embed="rId4" cstate="print"/>
          <a:srcRect l="23526" r="5893" b="-1961"/>
          <a:stretch>
            <a:fillRect/>
          </a:stretch>
        </p:blipFill>
        <p:spPr bwMode="auto">
          <a:xfrm>
            <a:off x="6858000" y="2514600"/>
            <a:ext cx="1898650" cy="3657600"/>
          </a:xfrm>
          <a:prstGeom prst="rect">
            <a:avLst/>
          </a:prstGeom>
          <a:noFill/>
          <a:ln w="3175">
            <a:solidFill>
              <a:schemeClr val="tx1"/>
            </a:solidFill>
            <a:miter lim="800000"/>
            <a:headEnd/>
            <a:tailEnd/>
          </a:ln>
        </p:spPr>
      </p:pic>
      <p:pic>
        <p:nvPicPr>
          <p:cNvPr id="41989" name="Picture 9" descr="Latvia 107"/>
          <p:cNvPicPr>
            <a:picLocks noChangeAspect="1" noChangeArrowheads="1"/>
          </p:cNvPicPr>
          <p:nvPr/>
        </p:nvPicPr>
        <p:blipFill>
          <a:blip r:embed="rId5" cstate="print"/>
          <a:srcRect/>
          <a:stretch>
            <a:fillRect/>
          </a:stretch>
        </p:blipFill>
        <p:spPr bwMode="auto">
          <a:xfrm>
            <a:off x="3733800" y="4648200"/>
            <a:ext cx="2438400" cy="1814513"/>
          </a:xfrm>
          <a:prstGeom prst="rect">
            <a:avLst/>
          </a:prstGeom>
          <a:noFill/>
          <a:ln w="3175">
            <a:solidFill>
              <a:schemeClr val="tx1"/>
            </a:solidFill>
            <a:miter lim="800000"/>
            <a:headEnd/>
            <a:tailEnd/>
          </a:ln>
        </p:spPr>
      </p:pic>
      <p:pic>
        <p:nvPicPr>
          <p:cNvPr id="41990" name="Picture 6" descr="HPIM0676"/>
          <p:cNvPicPr>
            <a:picLocks noChangeAspect="1" noChangeArrowheads="1"/>
          </p:cNvPicPr>
          <p:nvPr/>
        </p:nvPicPr>
        <p:blipFill>
          <a:blip r:embed="rId6" cstate="print"/>
          <a:srcRect t="28481" r="1811"/>
          <a:stretch>
            <a:fillRect/>
          </a:stretch>
        </p:blipFill>
        <p:spPr bwMode="auto">
          <a:xfrm>
            <a:off x="1295400" y="4495800"/>
            <a:ext cx="2133600" cy="2073275"/>
          </a:xfrm>
          <a:prstGeom prst="rect">
            <a:avLst/>
          </a:prstGeom>
          <a:noFill/>
          <a:ln w="3175">
            <a:solidFill>
              <a:schemeClr val="tx1"/>
            </a:solidFill>
            <a:miter lim="800000"/>
            <a:headEnd/>
            <a:tailEnd/>
          </a:ln>
        </p:spPr>
      </p:pic>
      <p:pic>
        <p:nvPicPr>
          <p:cNvPr id="41991" name="Picture 11" descr="Tucuman 162"/>
          <p:cNvPicPr>
            <a:picLocks noChangeAspect="1" noChangeArrowheads="1"/>
          </p:cNvPicPr>
          <p:nvPr/>
        </p:nvPicPr>
        <p:blipFill>
          <a:blip r:embed="rId7" cstate="print"/>
          <a:srcRect l="16037" t="10063" r="1888" b="629"/>
          <a:stretch>
            <a:fillRect/>
          </a:stretch>
        </p:blipFill>
        <p:spPr bwMode="auto">
          <a:xfrm>
            <a:off x="3886200" y="2209800"/>
            <a:ext cx="2590800" cy="2114550"/>
          </a:xfrm>
          <a:prstGeom prst="rect">
            <a:avLst/>
          </a:prstGeom>
          <a:noFill/>
          <a:ln w="3175">
            <a:solidFill>
              <a:schemeClr val="tx1"/>
            </a:solid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80930" name="Text Box 2"/>
          <p:cNvSpPr txBox="1">
            <a:spLocks noChangeArrowheads="1"/>
          </p:cNvSpPr>
          <p:nvPr/>
        </p:nvSpPr>
        <p:spPr bwMode="auto">
          <a:xfrm>
            <a:off x="0" y="304800"/>
            <a:ext cx="8686800" cy="1190625"/>
          </a:xfrm>
          <a:prstGeom prst="rect">
            <a:avLst/>
          </a:prstGeom>
          <a:noFill/>
          <a:ln w="9525" algn="ctr">
            <a:noFill/>
            <a:miter lim="800000"/>
            <a:headEnd/>
            <a:tailEnd/>
          </a:ln>
          <a:effectLst/>
        </p:spPr>
        <p:txBody>
          <a:bodyPr>
            <a:spAutoFit/>
          </a:bodyPr>
          <a:lstStyle/>
          <a:p>
            <a:pPr algn="ctr">
              <a:spcBef>
                <a:spcPct val="50000"/>
              </a:spcBef>
              <a:defRPr/>
            </a:pPr>
            <a:r>
              <a:rPr lang="el-GR" sz="3600" dirty="0">
                <a:solidFill>
                  <a:schemeClr val="hlink"/>
                </a:solidFill>
                <a:effectLst>
                  <a:outerShdw blurRad="38100" dist="38100" dir="2700000" algn="tl">
                    <a:srgbClr val="000000"/>
                  </a:outerShdw>
                </a:effectLst>
              </a:rPr>
              <a:t>Η «Συμμαχία για τη Βελτίωση των Μαιευτικών Υπηρεσιών» </a:t>
            </a:r>
            <a:r>
              <a:rPr lang="en-US" sz="3600" dirty="0">
                <a:solidFill>
                  <a:schemeClr val="hlink"/>
                </a:solidFill>
                <a:effectLst>
                  <a:outerShdw blurRad="38100" dist="38100" dir="2700000" algn="tl">
                    <a:srgbClr val="000000"/>
                  </a:outerShdw>
                </a:effectLst>
              </a:rPr>
              <a:t>(CIMS)</a:t>
            </a:r>
            <a:endParaRPr lang="es-UY" sz="3600" dirty="0">
              <a:solidFill>
                <a:schemeClr val="hlink"/>
              </a:solidFill>
              <a:effectLst>
                <a:outerShdw blurRad="38100" dist="38100" dir="2700000" algn="tl">
                  <a:srgbClr val="000000"/>
                </a:outerShdw>
              </a:effectLst>
            </a:endParaRPr>
          </a:p>
        </p:txBody>
      </p:sp>
      <p:sp>
        <p:nvSpPr>
          <p:cNvPr id="380931" name="Text Box 3"/>
          <p:cNvSpPr txBox="1">
            <a:spLocks noChangeArrowheads="1"/>
          </p:cNvSpPr>
          <p:nvPr/>
        </p:nvSpPr>
        <p:spPr bwMode="auto">
          <a:xfrm>
            <a:off x="457200" y="2590800"/>
            <a:ext cx="8153400" cy="4073525"/>
          </a:xfrm>
          <a:prstGeom prst="rect">
            <a:avLst/>
          </a:prstGeom>
          <a:noFill/>
          <a:ln w="9525" algn="ctr">
            <a:noFill/>
            <a:miter lim="800000"/>
            <a:headEnd/>
            <a:tailEnd/>
          </a:ln>
          <a:effectLst/>
        </p:spPr>
        <p:txBody>
          <a:bodyPr>
            <a:spAutoFit/>
          </a:bodyPr>
          <a:lstStyle/>
          <a:p>
            <a:pPr>
              <a:lnSpc>
                <a:spcPct val="115000"/>
              </a:lnSpc>
              <a:spcBef>
                <a:spcPct val="50000"/>
              </a:spcBef>
            </a:pPr>
            <a:r>
              <a:rPr lang="el-GR" sz="2300">
                <a:effectLst>
                  <a:outerShdw blurRad="38100" dist="38100" dir="2700000" algn="tl">
                    <a:srgbClr val="000000"/>
                  </a:outerShdw>
                </a:effectLst>
              </a:rPr>
              <a:t>είναι συμμαχία εθνικών οργανισμών και ιδιωτών από τις Η.Π.Α. που ενδιαφέρονται για τη σωματική και ψυχική υγεία των μητέρων, των βρεφών και των οικογενειών</a:t>
            </a:r>
            <a:r>
              <a:rPr lang="en-US" sz="2300">
                <a:effectLst>
                  <a:outerShdw blurRad="38100" dist="38100" dir="2700000" algn="tl">
                    <a:srgbClr val="000000"/>
                  </a:outerShdw>
                </a:effectLst>
              </a:rPr>
              <a:t>. </a:t>
            </a:r>
          </a:p>
          <a:p>
            <a:pPr>
              <a:lnSpc>
                <a:spcPct val="115000"/>
              </a:lnSpc>
              <a:spcBef>
                <a:spcPct val="50000"/>
              </a:spcBef>
            </a:pPr>
            <a:r>
              <a:rPr lang="el-GR" sz="2300">
                <a:effectLst>
                  <a:outerShdw blurRad="38100" dist="38100" dir="2700000" algn="tl">
                    <a:srgbClr val="000000"/>
                  </a:outerShdw>
                </a:effectLst>
              </a:rPr>
              <a:t>Το</a:t>
            </a:r>
            <a:r>
              <a:rPr lang="en-US" sz="2300">
                <a:effectLst>
                  <a:outerShdw blurRad="38100" dist="38100" dir="2700000" algn="tl">
                    <a:srgbClr val="000000"/>
                  </a:outerShdw>
                </a:effectLst>
              </a:rPr>
              <a:t> 1995 </a:t>
            </a:r>
            <a:r>
              <a:rPr lang="el-GR" sz="2300">
                <a:effectLst>
                  <a:outerShdw blurRad="38100" dist="38100" dir="2700000" algn="tl">
                    <a:srgbClr val="000000"/>
                  </a:outerShdw>
                </a:effectLst>
              </a:rPr>
              <a:t>η συμμαχία </a:t>
            </a:r>
            <a:r>
              <a:rPr lang="en-US" sz="2300">
                <a:effectLst>
                  <a:outerShdw blurRad="38100" dist="38100" dir="2700000" algn="tl">
                    <a:srgbClr val="000000"/>
                  </a:outerShdw>
                </a:effectLst>
              </a:rPr>
              <a:t>CIMS </a:t>
            </a:r>
            <a:r>
              <a:rPr lang="el-GR" sz="2300">
                <a:effectLst>
                  <a:outerShdw blurRad="38100" dist="38100" dir="2700000" algn="tl">
                    <a:srgbClr val="000000"/>
                  </a:outerShdw>
                </a:effectLst>
              </a:rPr>
              <a:t>δημιούργησε </a:t>
            </a:r>
            <a:r>
              <a:rPr lang="el-GR" sz="2300">
                <a:solidFill>
                  <a:srgbClr val="FF5050"/>
                </a:solidFill>
                <a:effectLst>
                  <a:outerShdw blurRad="38100" dist="38100" dir="2700000" algn="tl">
                    <a:srgbClr val="000000"/>
                  </a:outerShdw>
                </a:effectLst>
              </a:rPr>
              <a:t>την πρωτοβουλία για μια γέννα φιλική προς τη μητέρα </a:t>
            </a:r>
            <a:r>
              <a:rPr lang="en-US" sz="2300">
                <a:solidFill>
                  <a:srgbClr val="FF5050"/>
                </a:solidFill>
                <a:effectLst>
                  <a:outerShdw blurRad="38100" dist="38100" dir="2700000" algn="tl">
                    <a:srgbClr val="000000"/>
                  </a:outerShdw>
                </a:effectLst>
              </a:rPr>
              <a:t>(MFCI): 10 </a:t>
            </a:r>
            <a:r>
              <a:rPr lang="el-GR" sz="2300">
                <a:solidFill>
                  <a:srgbClr val="FF5050"/>
                </a:solidFill>
                <a:effectLst>
                  <a:outerShdw blurRad="38100" dist="38100" dir="2700000" algn="tl">
                    <a:srgbClr val="000000"/>
                  </a:outerShdw>
                </a:effectLst>
              </a:rPr>
              <a:t>βήματα για μαιευτικές υπηρεσίες φιλικές προς τη μητέρα</a:t>
            </a:r>
          </a:p>
          <a:p>
            <a:pPr>
              <a:lnSpc>
                <a:spcPct val="115000"/>
              </a:lnSpc>
              <a:spcBef>
                <a:spcPct val="50000"/>
              </a:spcBef>
            </a:pPr>
            <a:r>
              <a:rPr lang="es-UY" sz="2300">
                <a:effectLst>
                  <a:outerShdw blurRad="38100" dist="38100" dir="2700000" algn="tl">
                    <a:srgbClr val="000000"/>
                  </a:outerShdw>
                </a:effectLst>
                <a:hlinkClick r:id="rId3"/>
              </a:rPr>
              <a:t>www.motherfriendly.org</a:t>
            </a:r>
            <a:r>
              <a:rPr lang="es-UY" sz="2300">
                <a:effectLst>
                  <a:outerShdw blurRad="38100" dist="38100" dir="2700000" algn="tl">
                    <a:srgbClr val="000000"/>
                  </a:outerShdw>
                </a:effectLst>
              </a:rPr>
              <a:t> </a:t>
            </a:r>
          </a:p>
        </p:txBody>
      </p:sp>
      <p:pic>
        <p:nvPicPr>
          <p:cNvPr id="6148" name="Picture 6"/>
          <p:cNvPicPr>
            <a:picLocks noChangeAspect="1" noChangeArrowheads="1"/>
          </p:cNvPicPr>
          <p:nvPr/>
        </p:nvPicPr>
        <p:blipFill>
          <a:blip r:embed="rId4" cstate="print"/>
          <a:srcRect/>
          <a:stretch>
            <a:fillRect/>
          </a:stretch>
        </p:blipFill>
        <p:spPr bwMode="auto">
          <a:xfrm>
            <a:off x="6629400" y="1503363"/>
            <a:ext cx="1981200" cy="1011237"/>
          </a:xfrm>
          <a:prstGeom prst="rect">
            <a:avLst/>
          </a:prstGeom>
          <a:noFill/>
          <a:ln w="9525" algn="ctr">
            <a:noFill/>
            <a:miter lim="800000"/>
            <a:headEnd/>
            <a:tailEnd/>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79586" name="Rectangle 2"/>
          <p:cNvSpPr>
            <a:spLocks noGrp="1" noRot="1" noChangeArrowheads="1"/>
          </p:cNvSpPr>
          <p:nvPr>
            <p:ph type="title"/>
          </p:nvPr>
        </p:nvSpPr>
        <p:spPr/>
        <p:txBody>
          <a:bodyPr/>
          <a:lstStyle/>
          <a:p>
            <a:pPr eaLnBrk="1" hangingPunct="1">
              <a:defRPr/>
            </a:pPr>
            <a:r>
              <a:rPr lang="el-GR" sz="2800" dirty="0" smtClean="0">
                <a:solidFill>
                  <a:schemeClr val="hlink"/>
                </a:solidFill>
                <a:latin typeface="Tahoma" pitchFamily="34" charset="0"/>
              </a:rPr>
              <a:t>Πρακτικές οι οποίες είναι αποδεδειγμένα ευεργετικές περιλαμβάνουν, μεταξύ άλλων:</a:t>
            </a:r>
            <a:endParaRPr lang="es-MX" sz="2800" dirty="0" smtClean="0">
              <a:solidFill>
                <a:schemeClr val="hlink"/>
              </a:solidFill>
              <a:latin typeface="Tahoma" pitchFamily="34" charset="0"/>
            </a:endParaRPr>
          </a:p>
        </p:txBody>
      </p:sp>
      <p:sp>
        <p:nvSpPr>
          <p:cNvPr id="579587" name="Rectangle 3"/>
          <p:cNvSpPr>
            <a:spLocks noGrp="1" noChangeArrowheads="1"/>
          </p:cNvSpPr>
          <p:nvPr>
            <p:ph type="body" idx="1"/>
          </p:nvPr>
        </p:nvSpPr>
        <p:spPr>
          <a:xfrm>
            <a:off x="457200" y="1600200"/>
            <a:ext cx="8229600" cy="1066800"/>
          </a:xfrm>
        </p:spPr>
        <p:txBody>
          <a:bodyPr/>
          <a:lstStyle/>
          <a:p>
            <a:pPr eaLnBrk="1" hangingPunct="1">
              <a:defRPr/>
            </a:pPr>
            <a:r>
              <a:rPr lang="el-GR" sz="2600" b="1" dirty="0" smtClean="0">
                <a:latin typeface="Tahoma" pitchFamily="34" charset="0"/>
              </a:rPr>
              <a:t>Τεχνικές για την επίτευξη της βέλτιστης προβολής του μωρού πριν από τον τοκετό και για κολπικό τοκετό με ισχιακή προβολή</a:t>
            </a:r>
            <a:r>
              <a:rPr lang="es-MX" sz="2600" b="1" dirty="0" smtClean="0">
                <a:latin typeface="Tahoma" pitchFamily="34" charset="0"/>
              </a:rPr>
              <a:t>. </a:t>
            </a:r>
          </a:p>
        </p:txBody>
      </p:sp>
      <p:pic>
        <p:nvPicPr>
          <p:cNvPr id="43012" name="Picture 4" descr="24-DonaIrene - ExtVersion05"/>
          <p:cNvPicPr>
            <a:picLocks noChangeAspect="1" noChangeArrowheads="1"/>
          </p:cNvPicPr>
          <p:nvPr/>
        </p:nvPicPr>
        <p:blipFill>
          <a:blip r:embed="rId3" cstate="print"/>
          <a:srcRect/>
          <a:stretch>
            <a:fillRect/>
          </a:stretch>
        </p:blipFill>
        <p:spPr bwMode="auto">
          <a:xfrm>
            <a:off x="381000" y="3124200"/>
            <a:ext cx="4343400" cy="2865438"/>
          </a:xfrm>
          <a:prstGeom prst="rect">
            <a:avLst/>
          </a:prstGeom>
          <a:noFill/>
          <a:ln w="3175">
            <a:solidFill>
              <a:schemeClr val="tx1"/>
            </a:solidFill>
            <a:miter lim="800000"/>
            <a:headEnd/>
            <a:tailEnd/>
          </a:ln>
        </p:spPr>
      </p:pic>
      <p:pic>
        <p:nvPicPr>
          <p:cNvPr id="43013" name="Picture 5"/>
          <p:cNvPicPr>
            <a:picLocks noChangeAspect="1" noChangeArrowheads="1"/>
          </p:cNvPicPr>
          <p:nvPr/>
        </p:nvPicPr>
        <p:blipFill>
          <a:blip r:embed="rId4" cstate="print"/>
          <a:srcRect/>
          <a:stretch>
            <a:fillRect/>
          </a:stretch>
        </p:blipFill>
        <p:spPr bwMode="auto">
          <a:xfrm>
            <a:off x="4953000" y="3714750"/>
            <a:ext cx="4191000" cy="3143250"/>
          </a:xfrm>
          <a:prstGeom prst="rect">
            <a:avLst/>
          </a:prstGeom>
          <a:noFill/>
          <a:ln w="3175" algn="ctr">
            <a:solidFill>
              <a:schemeClr val="tx1"/>
            </a:solidFill>
            <a:miter lim="800000"/>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49892" name="Text Box 4"/>
          <p:cNvSpPr txBox="1">
            <a:spLocks noChangeArrowheads="1"/>
          </p:cNvSpPr>
          <p:nvPr/>
        </p:nvSpPr>
        <p:spPr bwMode="auto">
          <a:xfrm>
            <a:off x="4953000" y="1524000"/>
            <a:ext cx="3810000" cy="5219700"/>
          </a:xfrm>
          <a:prstGeom prst="rect">
            <a:avLst/>
          </a:prstGeom>
          <a:noFill/>
          <a:ln w="9525" algn="ctr">
            <a:noFill/>
            <a:miter lim="800000"/>
            <a:headEnd/>
            <a:tailEnd/>
          </a:ln>
          <a:effectLst/>
        </p:spPr>
        <p:txBody>
          <a:bodyPr>
            <a:spAutoFit/>
          </a:bodyPr>
          <a:lstStyle/>
          <a:p>
            <a:pPr algn="r">
              <a:lnSpc>
                <a:spcPct val="90000"/>
              </a:lnSpc>
              <a:buFont typeface="Wingdings" pitchFamily="2" charset="2"/>
              <a:buChar char="n"/>
            </a:pPr>
            <a:r>
              <a:rPr lang="en-US" sz="2200">
                <a:effectLst>
                  <a:outerShdw blurRad="38100" dist="38100" dir="2700000" algn="tl">
                    <a:srgbClr val="000000"/>
                  </a:outerShdw>
                </a:effectLst>
              </a:rPr>
              <a:t> </a:t>
            </a:r>
            <a:r>
              <a:rPr lang="el-GR" sz="2200"/>
              <a:t>Να διευκολύνουν εξαρχής τη συνεχή επαφή δέρμα με δέρμα του ζεύγους ΜητέραςΒρέφους, προκειμένου να επιτυγχάνονται: η βέλτιστη θερμορρύθμιση του μωρού, η δημιουργία δεσμού, η έναρξη του θηλασμού και η απαραίτητη διέγερση για την ανάπτυξη του βρέφους, διασφαλίζοντας συγχρόνως ότι το ζεύγος ΜητέραςΒρέφους παραμένει μαζί</a:t>
            </a:r>
            <a:r>
              <a:rPr lang="en-US" sz="2200">
                <a:effectLst>
                  <a:outerShdw blurRad="38100" dist="38100" dir="2700000" algn="tl">
                    <a:srgbClr val="000000"/>
                  </a:outerShdw>
                </a:effectLst>
              </a:rPr>
              <a:t>. </a:t>
            </a:r>
            <a:endParaRPr lang="es-UY" sz="2200">
              <a:effectLst>
                <a:outerShdw blurRad="38100" dist="38100" dir="2700000" algn="tl">
                  <a:srgbClr val="000000"/>
                </a:outerShdw>
              </a:effectLst>
            </a:endParaRPr>
          </a:p>
        </p:txBody>
      </p:sp>
      <p:pic>
        <p:nvPicPr>
          <p:cNvPr id="44035" name="Picture 5" descr="Malawi BF"/>
          <p:cNvPicPr>
            <a:picLocks noGrp="1" noChangeAspect="1" noChangeArrowheads="1"/>
          </p:cNvPicPr>
          <p:nvPr>
            <p:ph type="body" idx="1"/>
          </p:nvPr>
        </p:nvPicPr>
        <p:blipFill>
          <a:blip r:embed="rId3" cstate="print"/>
          <a:srcRect/>
          <a:stretch>
            <a:fillRect/>
          </a:stretch>
        </p:blipFill>
        <p:spPr>
          <a:xfrm>
            <a:off x="381000" y="2362200"/>
            <a:ext cx="4495800" cy="3589338"/>
          </a:xfrm>
          <a:noFill/>
          <a:ln w="3175">
            <a:solidFill>
              <a:schemeClr val="tx1"/>
            </a:solidFill>
          </a:ln>
        </p:spPr>
      </p:pic>
      <p:sp>
        <p:nvSpPr>
          <p:cNvPr id="549896" name="Rectangle 8"/>
          <p:cNvSpPr>
            <a:spLocks noGrp="1" noRot="1" noChangeArrowheads="1"/>
          </p:cNvSpPr>
          <p:nvPr>
            <p:ph type="title"/>
          </p:nvPr>
        </p:nvSpPr>
        <p:spPr/>
        <p:txBody>
          <a:bodyPr/>
          <a:lstStyle/>
          <a:p>
            <a:pPr eaLnBrk="1" hangingPunct="1">
              <a:defRPr/>
            </a:pPr>
            <a:r>
              <a:rPr lang="el-GR" sz="2800" dirty="0" smtClean="0">
                <a:solidFill>
                  <a:schemeClr val="hlink"/>
                </a:solidFill>
                <a:latin typeface="Tahoma" pitchFamily="34" charset="0"/>
              </a:rPr>
              <a:t>Πρακτικές οι οποίες είναι αποδεδειγμένα ευεργετικές περιλαμβάνουν, μεταξύ άλλων:</a:t>
            </a:r>
            <a:endParaRPr lang="es-MX" sz="2800" dirty="0" smtClean="0">
              <a:solidFill>
                <a:schemeClr val="hlink"/>
              </a:solidFill>
              <a:latin typeface="Tahoma" pitchFamily="34" charset="0"/>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48867" name="Text Box 3"/>
          <p:cNvSpPr txBox="1">
            <a:spLocks noChangeArrowheads="1"/>
          </p:cNvSpPr>
          <p:nvPr/>
        </p:nvSpPr>
        <p:spPr bwMode="auto">
          <a:xfrm>
            <a:off x="0" y="1676400"/>
            <a:ext cx="3810000" cy="4900613"/>
          </a:xfrm>
          <a:prstGeom prst="rect">
            <a:avLst/>
          </a:prstGeom>
          <a:noFill/>
          <a:ln w="9525">
            <a:noFill/>
            <a:miter lim="800000"/>
            <a:headEnd/>
            <a:tailEnd/>
          </a:ln>
          <a:effectLst/>
        </p:spPr>
        <p:txBody>
          <a:bodyPr>
            <a:spAutoFit/>
          </a:bodyPr>
          <a:lstStyle/>
          <a:p>
            <a:pPr lvl="1">
              <a:buFont typeface="Wingdings" pitchFamily="2" charset="2"/>
              <a:buChar char="n"/>
            </a:pPr>
            <a:r>
              <a:rPr lang="en-US">
                <a:effectLst>
                  <a:outerShdw blurRad="38100" dist="38100" dir="2700000" algn="tl">
                    <a:srgbClr val="000000"/>
                  </a:outerShdw>
                </a:effectLst>
              </a:rPr>
              <a:t> </a:t>
            </a:r>
            <a:r>
              <a:rPr lang="el-GR" sz="2400"/>
              <a:t>Να προβλέπουν επαρκή χρόνο για τη μεταφορά του αίματος του ομφαλίου λώρου στο μωρό, προκειμένου αυτό να λάβει επαρκή όγκο αίματος, οξυγόνο και τα θρεπτικά συστατικά που περιέχει το αίμα</a:t>
            </a:r>
            <a:r>
              <a:rPr lang="en-US" sz="2400">
                <a:effectLst>
                  <a:outerShdw blurRad="38100" dist="38100" dir="2700000" algn="tl">
                    <a:srgbClr val="000000"/>
                  </a:outerShdw>
                </a:effectLst>
              </a:rPr>
              <a:t>. </a:t>
            </a:r>
            <a:endParaRPr lang="es-UY" sz="2400">
              <a:effectLst>
                <a:outerShdw blurRad="38100" dist="38100" dir="2700000" algn="tl">
                  <a:srgbClr val="000000"/>
                </a:outerShdw>
              </a:effectLst>
            </a:endParaRPr>
          </a:p>
        </p:txBody>
      </p:sp>
      <p:pic>
        <p:nvPicPr>
          <p:cNvPr id="45059" name="Picture 4"/>
          <p:cNvPicPr>
            <a:picLocks noGrp="1" noChangeAspect="1" noChangeArrowheads="1"/>
          </p:cNvPicPr>
          <p:nvPr>
            <p:ph idx="1"/>
          </p:nvPr>
        </p:nvPicPr>
        <p:blipFill>
          <a:blip r:embed="rId3" cstate="print"/>
          <a:srcRect/>
          <a:stretch>
            <a:fillRect/>
          </a:stretch>
        </p:blipFill>
        <p:spPr>
          <a:xfrm>
            <a:off x="4191000" y="1828800"/>
            <a:ext cx="4548188" cy="4525963"/>
          </a:xfrm>
          <a:noFill/>
          <a:ln w="3175">
            <a:solidFill>
              <a:schemeClr val="tx1"/>
            </a:solidFill>
          </a:ln>
        </p:spPr>
      </p:pic>
      <p:sp>
        <p:nvSpPr>
          <p:cNvPr id="548871" name="Rectangle 7"/>
          <p:cNvSpPr>
            <a:spLocks noGrp="1" noRot="1" noChangeArrowheads="1"/>
          </p:cNvSpPr>
          <p:nvPr>
            <p:ph type="title"/>
          </p:nvPr>
        </p:nvSpPr>
        <p:spPr/>
        <p:txBody>
          <a:bodyPr/>
          <a:lstStyle/>
          <a:p>
            <a:pPr eaLnBrk="1" hangingPunct="1">
              <a:defRPr/>
            </a:pPr>
            <a:r>
              <a:rPr lang="el-GR" sz="2800" dirty="0" smtClean="0">
                <a:solidFill>
                  <a:schemeClr val="hlink"/>
                </a:solidFill>
                <a:latin typeface="Tahoma" pitchFamily="34" charset="0"/>
              </a:rPr>
              <a:t>Πρακτικές οι οποίες είναι αποδεδειγμένα ευεργετικές περιλαμβάνουν, μεταξύ άλλων</a:t>
            </a:r>
            <a:r>
              <a:rPr lang="en-US" sz="2800" dirty="0" smtClean="0">
                <a:solidFill>
                  <a:schemeClr val="hlink"/>
                </a:solidFill>
                <a:latin typeface="Tahoma" pitchFamily="34" charset="0"/>
              </a:rPr>
              <a:t>:</a:t>
            </a:r>
            <a:endParaRPr lang="es-MX" sz="2800" dirty="0" smtClean="0">
              <a:solidFill>
                <a:schemeClr val="hlink"/>
              </a:solidFill>
              <a:latin typeface="Tahoma" pitchFamily="34" charset="0"/>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6082" name="Picture 3" descr="Argentina 157"/>
          <p:cNvPicPr>
            <a:picLocks noChangeAspect="1" noChangeArrowheads="1"/>
          </p:cNvPicPr>
          <p:nvPr/>
        </p:nvPicPr>
        <p:blipFill>
          <a:blip r:embed="rId3" cstate="print"/>
          <a:srcRect r="14285" b="14015"/>
          <a:stretch>
            <a:fillRect/>
          </a:stretch>
        </p:blipFill>
        <p:spPr bwMode="auto">
          <a:xfrm>
            <a:off x="4800600" y="2057400"/>
            <a:ext cx="4038600" cy="4267200"/>
          </a:xfrm>
          <a:prstGeom prst="rect">
            <a:avLst/>
          </a:prstGeom>
          <a:noFill/>
          <a:ln w="3175">
            <a:solidFill>
              <a:schemeClr val="tx1"/>
            </a:solidFill>
            <a:miter lim="800000"/>
            <a:headEnd/>
            <a:tailEnd/>
          </a:ln>
        </p:spPr>
      </p:pic>
      <p:sp>
        <p:nvSpPr>
          <p:cNvPr id="552964" name="Text Box 4"/>
          <p:cNvSpPr txBox="1">
            <a:spLocks noChangeArrowheads="1"/>
          </p:cNvSpPr>
          <p:nvPr/>
        </p:nvSpPr>
        <p:spPr bwMode="auto">
          <a:xfrm>
            <a:off x="304800" y="1752600"/>
            <a:ext cx="4038600" cy="4748213"/>
          </a:xfrm>
          <a:prstGeom prst="rect">
            <a:avLst/>
          </a:prstGeom>
          <a:noFill/>
          <a:ln w="9525" algn="ctr">
            <a:noFill/>
            <a:miter lim="800000"/>
            <a:headEnd/>
            <a:tailEnd/>
          </a:ln>
          <a:effectLst/>
        </p:spPr>
        <p:txBody>
          <a:bodyPr>
            <a:spAutoFit/>
          </a:bodyPr>
          <a:lstStyle/>
          <a:p>
            <a:pPr>
              <a:lnSpc>
                <a:spcPct val="90000"/>
              </a:lnSpc>
              <a:buFont typeface="Wingdings" pitchFamily="2" charset="2"/>
              <a:buChar char="n"/>
              <a:defRPr/>
            </a:pPr>
            <a:r>
              <a:rPr lang="en-US" dirty="0">
                <a:effectLst>
                  <a:outerShdw blurRad="38100" dist="38100" dir="2700000" algn="tl">
                    <a:srgbClr val="000000"/>
                  </a:outerShdw>
                </a:effectLst>
              </a:rPr>
              <a:t> </a:t>
            </a:r>
            <a:r>
              <a:rPr lang="el-GR" sz="2400" dirty="0"/>
              <a:t>Να διασφαλίζουν στη μητέρα πλήρη πρόσβαση στο άρρωστο ή πρόωρο μωρό της, παρέχοντας, μεταξύ άλλων, φροντίδα "καγκουρό", και να στηρίζουν τη μητέρα, εφόσον επιθυμεί, να προσφέρει το δικό της γάλα (ή άλλο μητρικό γάλα) στο μωρό της, σε περίπτωση που ο θηλασμός δεν είναι εφικτός</a:t>
            </a:r>
            <a:r>
              <a:rPr lang="en-US" sz="2400" dirty="0">
                <a:effectLst>
                  <a:outerShdw blurRad="38100" dist="38100" dir="2700000" algn="tl">
                    <a:srgbClr val="000000"/>
                  </a:outerShdw>
                </a:effectLst>
              </a:rPr>
              <a:t>.</a:t>
            </a:r>
            <a:endParaRPr lang="es-UY" sz="2400" dirty="0">
              <a:effectLst>
                <a:outerShdw blurRad="38100" dist="38100" dir="2700000" algn="tl">
                  <a:srgbClr val="000000"/>
                </a:outerShdw>
              </a:effectLst>
            </a:endParaRPr>
          </a:p>
        </p:txBody>
      </p:sp>
      <p:sp>
        <p:nvSpPr>
          <p:cNvPr id="552966" name="Rectangle 6"/>
          <p:cNvSpPr>
            <a:spLocks noGrp="1" noRot="1" noChangeArrowheads="1"/>
          </p:cNvSpPr>
          <p:nvPr>
            <p:ph type="title"/>
          </p:nvPr>
        </p:nvSpPr>
        <p:spPr/>
        <p:txBody>
          <a:bodyPr/>
          <a:lstStyle/>
          <a:p>
            <a:pPr eaLnBrk="1" hangingPunct="1">
              <a:defRPr/>
            </a:pPr>
            <a:r>
              <a:rPr lang="el-GR" sz="2800" dirty="0" smtClean="0">
                <a:solidFill>
                  <a:schemeClr val="hlink"/>
                </a:solidFill>
                <a:latin typeface="Tahoma" pitchFamily="34" charset="0"/>
              </a:rPr>
              <a:t>Πρακτικές οι οποίες είναι αποδεδειγμένα ευεργετικές περιλαμβάνουν, μεταξύ άλλων</a:t>
            </a:r>
            <a:r>
              <a:rPr lang="en-US" sz="2800" dirty="0" smtClean="0">
                <a:solidFill>
                  <a:schemeClr val="hlink"/>
                </a:solidFill>
                <a:latin typeface="Tahoma" pitchFamily="34" charset="0"/>
              </a:rPr>
              <a:t>:</a:t>
            </a:r>
            <a:endParaRPr lang="es-MX" sz="2800" dirty="0" smtClean="0">
              <a:solidFill>
                <a:schemeClr val="hlink"/>
              </a:solidFill>
              <a:latin typeface="Tahoma" pitchFamily="34" charset="0"/>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7106" name="Picture 2" descr="Guide to Effective Care"/>
          <p:cNvPicPr>
            <a:picLocks noChangeAspect="1" noChangeArrowheads="1"/>
          </p:cNvPicPr>
          <p:nvPr/>
        </p:nvPicPr>
        <p:blipFill>
          <a:blip r:embed="rId3" cstate="print"/>
          <a:srcRect/>
          <a:stretch>
            <a:fillRect/>
          </a:stretch>
        </p:blipFill>
        <p:spPr bwMode="auto">
          <a:xfrm>
            <a:off x="5486400" y="304800"/>
            <a:ext cx="2176463" cy="3048000"/>
          </a:xfrm>
          <a:prstGeom prst="rect">
            <a:avLst/>
          </a:prstGeom>
          <a:noFill/>
          <a:ln w="3175">
            <a:solidFill>
              <a:schemeClr val="tx1"/>
            </a:solidFill>
            <a:miter lim="800000"/>
            <a:headEnd/>
            <a:tailEnd/>
          </a:ln>
        </p:spPr>
      </p:pic>
      <p:sp>
        <p:nvSpPr>
          <p:cNvPr id="479235" name="Text Box 3"/>
          <p:cNvSpPr txBox="1">
            <a:spLocks noChangeArrowheads="1"/>
          </p:cNvSpPr>
          <p:nvPr/>
        </p:nvSpPr>
        <p:spPr bwMode="auto">
          <a:xfrm>
            <a:off x="304800" y="457200"/>
            <a:ext cx="4953000" cy="5991225"/>
          </a:xfrm>
          <a:prstGeom prst="rect">
            <a:avLst/>
          </a:prstGeom>
          <a:noFill/>
          <a:ln w="9525">
            <a:noFill/>
            <a:miter lim="800000"/>
            <a:headEnd/>
            <a:tailEnd/>
          </a:ln>
          <a:effectLst/>
        </p:spPr>
        <p:txBody>
          <a:bodyPr>
            <a:spAutoFit/>
          </a:bodyPr>
          <a:lstStyle/>
          <a:p>
            <a:r>
              <a:rPr lang="el-GR" sz="2100">
                <a:solidFill>
                  <a:schemeClr val="hlink"/>
                </a:solidFill>
                <a:effectLst>
                  <a:outerShdw blurRad="38100" dist="38100" dir="2700000" algn="tl">
                    <a:srgbClr val="000000"/>
                  </a:outerShdw>
                </a:effectLst>
              </a:rPr>
              <a:t>Βήμα </a:t>
            </a:r>
            <a:r>
              <a:rPr lang="en-US" sz="2100">
                <a:solidFill>
                  <a:schemeClr val="hlink"/>
                </a:solidFill>
                <a:effectLst>
                  <a:outerShdw blurRad="38100" dist="38100" dir="2700000" algn="tl">
                    <a:srgbClr val="000000"/>
                  </a:outerShdw>
                </a:effectLst>
              </a:rPr>
              <a:t>6</a:t>
            </a:r>
            <a:r>
              <a:rPr lang="en-US" sz="2100">
                <a:effectLst>
                  <a:outerShdw blurRad="38100" dist="38100" dir="2700000" algn="tl">
                    <a:srgbClr val="000000"/>
                  </a:outerShdw>
                </a:effectLst>
              </a:rPr>
              <a:t> - </a:t>
            </a:r>
            <a:r>
              <a:rPr lang="el-GR" sz="2100"/>
              <a:t>Να αποφεύγουν δυνητικά επιβλαβείς διαδικασίες και πρακτικές που στερούνται επιστημονικής τεκμηρίωσης για </a:t>
            </a:r>
            <a:r>
              <a:rPr lang="el-GR" sz="2100" i="1"/>
              <a:t>καθιερωμένη ή συχνή χρήση </a:t>
            </a:r>
            <a:r>
              <a:rPr lang="el-GR" sz="2100"/>
              <a:t>στον φυσιολογικό τοκετό</a:t>
            </a:r>
            <a:r>
              <a:rPr lang="en-US" sz="2100">
                <a:effectLst>
                  <a:outerShdw blurRad="38100" dist="38100" dir="2700000" algn="tl">
                    <a:srgbClr val="000000"/>
                  </a:outerShdw>
                </a:effectLst>
              </a:rPr>
              <a:t>. </a:t>
            </a:r>
          </a:p>
          <a:p>
            <a:endParaRPr lang="en-US" sz="2100">
              <a:effectLst>
                <a:outerShdw blurRad="38100" dist="38100" dir="2700000" algn="tl">
                  <a:srgbClr val="000000"/>
                </a:outerShdw>
              </a:effectLst>
            </a:endParaRPr>
          </a:p>
          <a:p>
            <a:r>
              <a:rPr lang="el-GR" sz="2100"/>
              <a:t>Εφόσον εξετάζεται το ενδεχόμενο χρήσης τους σε συγκεκριμένες περιπτώσεις, αυτή θα πρέπει να τεκμηριώνεται από τα εγκυρότερα διαθέσιμα στοιχεία, σύμφωνα με τα οποία το οφέλη αντισταθμίζουν πιθανόν την ενδεχόμενη βλάβη και θα πρέπει να συζητούνται διεξοδικά με τη μητέρα για να διασφαλίζεται η συναίνεσή της κατόπιν ενημέρωσης</a:t>
            </a:r>
            <a:r>
              <a:rPr lang="en-US" sz="2100">
                <a:effectLst>
                  <a:outerShdw blurRad="38100" dist="38100" dir="2700000" algn="tl">
                    <a:srgbClr val="000000"/>
                  </a:outerShdw>
                </a:effectLst>
                <a:latin typeface="Garamond" pitchFamily="18" charset="0"/>
              </a:rPr>
              <a:t>.</a:t>
            </a:r>
            <a:endParaRPr lang="es-UY" sz="2100">
              <a:effectLst>
                <a:outerShdw blurRad="38100" dist="38100" dir="2700000" algn="tl">
                  <a:srgbClr val="000000"/>
                </a:outerShdw>
              </a:effectLst>
              <a:latin typeface="Garamond" pitchFamily="18" charset="0"/>
            </a:endParaRPr>
          </a:p>
        </p:txBody>
      </p:sp>
      <p:pic>
        <p:nvPicPr>
          <p:cNvPr id="47108" name="Picture 4" descr="Enkin01"/>
          <p:cNvPicPr>
            <a:picLocks noChangeAspect="1" noChangeArrowheads="1"/>
          </p:cNvPicPr>
          <p:nvPr/>
        </p:nvPicPr>
        <p:blipFill>
          <a:blip r:embed="rId4" cstate="print"/>
          <a:srcRect/>
          <a:stretch>
            <a:fillRect/>
          </a:stretch>
        </p:blipFill>
        <p:spPr bwMode="auto">
          <a:xfrm>
            <a:off x="6705600" y="3276600"/>
            <a:ext cx="2116138" cy="3276600"/>
          </a:xfrm>
          <a:prstGeom prst="rect">
            <a:avLst/>
          </a:prstGeom>
          <a:noFill/>
          <a:ln w="3175">
            <a:solidFill>
              <a:schemeClr val="tx1"/>
            </a:solidFill>
            <a:miter lim="800000"/>
            <a:headEnd/>
            <a:tailEnd/>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80258" name="Text Box 2"/>
          <p:cNvSpPr txBox="1">
            <a:spLocks noChangeArrowheads="1"/>
          </p:cNvSpPr>
          <p:nvPr/>
        </p:nvSpPr>
        <p:spPr bwMode="auto">
          <a:xfrm>
            <a:off x="1143000" y="457200"/>
            <a:ext cx="6934200" cy="954088"/>
          </a:xfrm>
          <a:prstGeom prst="rect">
            <a:avLst/>
          </a:prstGeom>
          <a:noFill/>
          <a:ln w="9525">
            <a:noFill/>
            <a:miter lim="800000"/>
            <a:headEnd/>
            <a:tailEnd/>
          </a:ln>
          <a:effectLst/>
        </p:spPr>
        <p:txBody>
          <a:bodyPr>
            <a:spAutoFit/>
          </a:bodyPr>
          <a:lstStyle/>
          <a:p>
            <a:pPr algn="ctr">
              <a:defRPr/>
            </a:pPr>
            <a:r>
              <a:rPr lang="el-GR" dirty="0">
                <a:solidFill>
                  <a:schemeClr val="hlink"/>
                </a:solidFill>
                <a:effectLst>
                  <a:outerShdw blurRad="38100" dist="38100" dir="2700000" algn="tl">
                    <a:srgbClr val="000000"/>
                  </a:outerShdw>
                </a:effectLst>
              </a:rPr>
              <a:t>Οι δυνητικά επιβλαβείς διαδικασίες και πρακτικές περιλαμβάνουν</a:t>
            </a:r>
            <a:r>
              <a:rPr lang="en-US" dirty="0">
                <a:solidFill>
                  <a:schemeClr val="hlink"/>
                </a:solidFill>
                <a:effectLst>
                  <a:outerShdw blurRad="38100" dist="38100" dir="2700000" algn="tl">
                    <a:srgbClr val="000000"/>
                  </a:outerShdw>
                </a:effectLst>
              </a:rPr>
              <a:t>:</a:t>
            </a:r>
            <a:endParaRPr lang="es-UY" dirty="0">
              <a:solidFill>
                <a:schemeClr val="hlink"/>
              </a:solidFill>
              <a:effectLst>
                <a:outerShdw blurRad="38100" dist="38100" dir="2700000" algn="tl">
                  <a:srgbClr val="000000"/>
                </a:outerShdw>
              </a:effectLst>
            </a:endParaRPr>
          </a:p>
        </p:txBody>
      </p:sp>
      <p:pic>
        <p:nvPicPr>
          <p:cNvPr id="48131" name="Picture 3" descr="4"/>
          <p:cNvPicPr>
            <a:picLocks noChangeAspect="1" noChangeArrowheads="1"/>
          </p:cNvPicPr>
          <p:nvPr/>
        </p:nvPicPr>
        <p:blipFill>
          <a:blip r:embed="rId3" cstate="print"/>
          <a:srcRect l="6998" t="8403" r="15269" b="3369"/>
          <a:stretch>
            <a:fillRect/>
          </a:stretch>
        </p:blipFill>
        <p:spPr bwMode="auto">
          <a:xfrm>
            <a:off x="3886200" y="1524000"/>
            <a:ext cx="3200400" cy="2400300"/>
          </a:xfrm>
          <a:prstGeom prst="rect">
            <a:avLst/>
          </a:prstGeom>
          <a:noFill/>
          <a:ln w="3175">
            <a:solidFill>
              <a:srgbClr val="000000"/>
            </a:solidFill>
            <a:miter lim="800000"/>
            <a:headEnd/>
            <a:tailEnd/>
          </a:ln>
        </p:spPr>
      </p:pic>
      <p:sp>
        <p:nvSpPr>
          <p:cNvPr id="480261" name="Text Box 5"/>
          <p:cNvSpPr txBox="1">
            <a:spLocks noChangeArrowheads="1"/>
          </p:cNvSpPr>
          <p:nvPr/>
        </p:nvSpPr>
        <p:spPr bwMode="auto">
          <a:xfrm>
            <a:off x="381000" y="3581400"/>
            <a:ext cx="3886200" cy="1384300"/>
          </a:xfrm>
          <a:prstGeom prst="rect">
            <a:avLst/>
          </a:prstGeom>
          <a:noFill/>
          <a:ln w="9525" algn="ctr">
            <a:noFill/>
            <a:miter lim="800000"/>
            <a:headEnd/>
            <a:tailEnd/>
          </a:ln>
          <a:effectLst/>
        </p:spPr>
        <p:txBody>
          <a:bodyPr>
            <a:spAutoFit/>
          </a:bodyPr>
          <a:lstStyle/>
          <a:p>
            <a:pPr>
              <a:buFont typeface="Wingdings" pitchFamily="2" charset="2"/>
              <a:buChar char="n"/>
              <a:defRPr/>
            </a:pPr>
            <a:r>
              <a:rPr lang="en-US" dirty="0">
                <a:effectLst>
                  <a:outerShdw blurRad="38100" dist="38100" dir="2700000" algn="tl">
                    <a:srgbClr val="000000"/>
                  </a:outerShdw>
                </a:effectLst>
              </a:rPr>
              <a:t> </a:t>
            </a:r>
            <a:r>
              <a:rPr lang="el-GR" dirty="0">
                <a:effectLst>
                  <a:outerShdw blurRad="38100" dist="38100" dir="2700000" algn="tl">
                    <a:srgbClr val="000000"/>
                  </a:outerShdw>
                </a:effectLst>
              </a:rPr>
              <a:t>Αποκόλληση μεμβρανών από τον τράχηλο</a:t>
            </a:r>
            <a:endParaRPr lang="es-UY" dirty="0">
              <a:effectLst>
                <a:outerShdw blurRad="38100" dist="38100" dir="2700000" algn="tl">
                  <a:srgbClr val="000000"/>
                </a:outerShdw>
              </a:effectLst>
            </a:endParaRPr>
          </a:p>
        </p:txBody>
      </p:sp>
      <p:sp>
        <p:nvSpPr>
          <p:cNvPr id="480262" name="Text Box 6"/>
          <p:cNvSpPr txBox="1">
            <a:spLocks noChangeArrowheads="1"/>
          </p:cNvSpPr>
          <p:nvPr/>
        </p:nvSpPr>
        <p:spPr bwMode="auto">
          <a:xfrm>
            <a:off x="381000" y="5257800"/>
            <a:ext cx="3886200" cy="954088"/>
          </a:xfrm>
          <a:prstGeom prst="rect">
            <a:avLst/>
          </a:prstGeom>
          <a:noFill/>
          <a:ln w="9525" algn="ctr">
            <a:noFill/>
            <a:miter lim="800000"/>
            <a:headEnd/>
            <a:tailEnd/>
          </a:ln>
          <a:effectLst/>
        </p:spPr>
        <p:txBody>
          <a:bodyPr>
            <a:spAutoFit/>
          </a:bodyPr>
          <a:lstStyle/>
          <a:p>
            <a:pPr>
              <a:buFont typeface="Wingdings" pitchFamily="2" charset="2"/>
              <a:buChar char="n"/>
              <a:defRPr/>
            </a:pPr>
            <a:r>
              <a:rPr lang="en-US" dirty="0">
                <a:effectLst>
                  <a:outerShdw blurRad="38100" dist="38100" dir="2700000" algn="tl">
                    <a:srgbClr val="000000"/>
                  </a:outerShdw>
                </a:effectLst>
              </a:rPr>
              <a:t> </a:t>
            </a:r>
            <a:r>
              <a:rPr lang="el-GR" dirty="0">
                <a:effectLst>
                  <a:outerShdw blurRad="38100" dist="38100" dir="2700000" algn="tl">
                    <a:srgbClr val="000000"/>
                  </a:outerShdw>
                </a:effectLst>
              </a:rPr>
              <a:t>Τεχνητή ρήξη θυλακίου</a:t>
            </a:r>
            <a:endParaRPr lang="es-UY" dirty="0">
              <a:effectLst>
                <a:outerShdw blurRad="38100" dist="38100" dir="2700000" algn="tl">
                  <a:srgbClr val="000000"/>
                </a:outerShdw>
              </a:effectLst>
            </a:endParaRPr>
          </a:p>
        </p:txBody>
      </p:sp>
      <p:sp>
        <p:nvSpPr>
          <p:cNvPr id="480263" name="Text Box 7"/>
          <p:cNvSpPr txBox="1">
            <a:spLocks noChangeArrowheads="1"/>
          </p:cNvSpPr>
          <p:nvPr/>
        </p:nvSpPr>
        <p:spPr bwMode="auto">
          <a:xfrm>
            <a:off x="381000" y="1752600"/>
            <a:ext cx="4114800" cy="915988"/>
          </a:xfrm>
          <a:prstGeom prst="rect">
            <a:avLst/>
          </a:prstGeom>
          <a:noFill/>
          <a:ln w="9525" algn="ctr">
            <a:noFill/>
            <a:miter lim="800000"/>
            <a:headEnd/>
            <a:tailEnd/>
          </a:ln>
          <a:effectLst/>
        </p:spPr>
        <p:txBody>
          <a:bodyPr>
            <a:spAutoFit/>
          </a:bodyPr>
          <a:lstStyle/>
          <a:p>
            <a:pPr>
              <a:spcBef>
                <a:spcPct val="50000"/>
              </a:spcBef>
              <a:buFont typeface="Wingdings" pitchFamily="2" charset="2"/>
              <a:buChar char="n"/>
            </a:pPr>
            <a:r>
              <a:rPr lang="en-US" dirty="0">
                <a:effectLst>
                  <a:outerShdw blurRad="38100" dist="38100" dir="2700000" algn="tl">
                    <a:srgbClr val="000000"/>
                  </a:outerShdw>
                </a:effectLst>
              </a:rPr>
              <a:t> </a:t>
            </a:r>
            <a:r>
              <a:rPr lang="el-GR" sz="2600" dirty="0">
                <a:effectLst>
                  <a:outerShdw blurRad="38100" dist="38100" dir="2700000" algn="tl">
                    <a:srgbClr val="000000"/>
                  </a:outerShdw>
                </a:effectLst>
              </a:rPr>
              <a:t>Καλλωπισμό</a:t>
            </a:r>
            <a:br>
              <a:rPr lang="el-GR" sz="2600" dirty="0">
                <a:effectLst>
                  <a:outerShdw blurRad="38100" dist="38100" dir="2700000" algn="tl">
                    <a:srgbClr val="000000"/>
                  </a:outerShdw>
                </a:effectLst>
              </a:rPr>
            </a:br>
            <a:r>
              <a:rPr lang="el-GR" sz="2600" dirty="0">
                <a:effectLst>
                  <a:outerShdw blurRad="38100" dist="38100" dir="2700000" algn="tl">
                    <a:srgbClr val="000000"/>
                  </a:outerShdw>
                </a:effectLst>
              </a:rPr>
              <a:t>(ξύρισμα εφηβαίου)</a:t>
            </a:r>
            <a:endParaRPr lang="es-UY" sz="2600" dirty="0">
              <a:effectLst>
                <a:outerShdw blurRad="38100" dist="38100" dir="2700000" algn="tl">
                  <a:srgbClr val="000000"/>
                </a:outerShdw>
              </a:effectLst>
            </a:endParaRPr>
          </a:p>
        </p:txBody>
      </p:sp>
      <p:sp>
        <p:nvSpPr>
          <p:cNvPr id="480264" name="Text Box 8"/>
          <p:cNvSpPr txBox="1">
            <a:spLocks noChangeArrowheads="1"/>
          </p:cNvSpPr>
          <p:nvPr/>
        </p:nvSpPr>
        <p:spPr bwMode="auto">
          <a:xfrm>
            <a:off x="381000" y="2819400"/>
            <a:ext cx="4114800" cy="519113"/>
          </a:xfrm>
          <a:prstGeom prst="rect">
            <a:avLst/>
          </a:prstGeom>
          <a:noFill/>
          <a:ln w="9525" algn="ctr">
            <a:noFill/>
            <a:miter lim="800000"/>
            <a:headEnd/>
            <a:tailEnd/>
          </a:ln>
          <a:effectLst/>
        </p:spPr>
        <p:txBody>
          <a:bodyPr>
            <a:spAutoFit/>
          </a:bodyPr>
          <a:lstStyle/>
          <a:p>
            <a:pPr>
              <a:spcBef>
                <a:spcPct val="50000"/>
              </a:spcBef>
              <a:buFont typeface="Wingdings" pitchFamily="2" charset="2"/>
              <a:buChar char="n"/>
              <a:defRPr/>
            </a:pPr>
            <a:r>
              <a:rPr lang="en-US" dirty="0">
                <a:effectLst>
                  <a:outerShdw blurRad="38100" dist="38100" dir="2700000" algn="tl">
                    <a:srgbClr val="000000"/>
                  </a:outerShdw>
                </a:effectLst>
              </a:rPr>
              <a:t> </a:t>
            </a:r>
            <a:r>
              <a:rPr lang="el-GR" dirty="0">
                <a:effectLst>
                  <a:outerShdw blurRad="38100" dist="38100" dir="2700000" algn="tl">
                    <a:srgbClr val="000000"/>
                  </a:outerShdw>
                </a:effectLst>
              </a:rPr>
              <a:t>Υποκλυσμό</a:t>
            </a:r>
            <a:endParaRPr lang="es-UY" dirty="0">
              <a:effectLst>
                <a:outerShdw blurRad="38100" dist="38100" dir="2700000" algn="tl">
                  <a:srgbClr val="000000"/>
                </a:outerShdw>
              </a:effectLst>
            </a:endParaRPr>
          </a:p>
        </p:txBody>
      </p:sp>
      <p:pic>
        <p:nvPicPr>
          <p:cNvPr id="48136" name="Picture 9" descr="DH 2"/>
          <p:cNvPicPr>
            <a:picLocks noChangeAspect="1" noChangeArrowheads="1"/>
          </p:cNvPicPr>
          <p:nvPr/>
        </p:nvPicPr>
        <p:blipFill>
          <a:blip r:embed="rId4" cstate="print"/>
          <a:srcRect/>
          <a:stretch>
            <a:fillRect/>
          </a:stretch>
        </p:blipFill>
        <p:spPr bwMode="auto">
          <a:xfrm>
            <a:off x="4953000" y="4065587"/>
            <a:ext cx="4191000" cy="2792413"/>
          </a:xfrm>
          <a:prstGeom prst="rect">
            <a:avLst/>
          </a:prstGeom>
          <a:noFill/>
          <a:ln w="3175">
            <a:solidFill>
              <a:srgbClr val="000000"/>
            </a:solidFill>
            <a:miter lim="800000"/>
            <a:headEnd/>
            <a:tailEnd/>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9154" name="Picture 2" descr="DH 2"/>
          <p:cNvPicPr>
            <a:picLocks noChangeAspect="1" noChangeArrowheads="1"/>
          </p:cNvPicPr>
          <p:nvPr/>
        </p:nvPicPr>
        <p:blipFill>
          <a:blip r:embed="rId3" cstate="print"/>
          <a:srcRect/>
          <a:stretch>
            <a:fillRect/>
          </a:stretch>
        </p:blipFill>
        <p:spPr bwMode="auto">
          <a:xfrm>
            <a:off x="1524000" y="4559300"/>
            <a:ext cx="3733800" cy="2298700"/>
          </a:xfrm>
          <a:prstGeom prst="rect">
            <a:avLst/>
          </a:prstGeom>
          <a:noFill/>
          <a:ln w="3175">
            <a:solidFill>
              <a:srgbClr val="000000"/>
            </a:solidFill>
            <a:miter lim="800000"/>
            <a:headEnd/>
            <a:tailEnd/>
          </a:ln>
        </p:spPr>
      </p:pic>
      <p:sp>
        <p:nvSpPr>
          <p:cNvPr id="482308" name="Text Box 4"/>
          <p:cNvSpPr txBox="1">
            <a:spLocks noChangeArrowheads="1"/>
          </p:cNvSpPr>
          <p:nvPr/>
        </p:nvSpPr>
        <p:spPr bwMode="auto">
          <a:xfrm>
            <a:off x="1066800" y="533400"/>
            <a:ext cx="6934200" cy="954088"/>
          </a:xfrm>
          <a:prstGeom prst="rect">
            <a:avLst/>
          </a:prstGeom>
          <a:noFill/>
          <a:ln w="9525">
            <a:noFill/>
            <a:miter lim="800000"/>
            <a:headEnd/>
            <a:tailEnd/>
          </a:ln>
          <a:effectLst/>
        </p:spPr>
        <p:txBody>
          <a:bodyPr>
            <a:spAutoFit/>
          </a:bodyPr>
          <a:lstStyle/>
          <a:p>
            <a:pPr algn="ctr">
              <a:defRPr/>
            </a:pPr>
            <a:r>
              <a:rPr lang="el-GR" dirty="0">
                <a:solidFill>
                  <a:schemeClr val="hlink"/>
                </a:solidFill>
                <a:effectLst>
                  <a:outerShdw blurRad="38100" dist="38100" dir="2700000" algn="tl">
                    <a:srgbClr val="000000"/>
                  </a:outerShdw>
                </a:effectLst>
              </a:rPr>
              <a:t>Οι δυνητικά επιβλαβείς διαδικασίες και πρακτικές περιλαμβάνουν</a:t>
            </a:r>
            <a:r>
              <a:rPr lang="en-US" dirty="0">
                <a:solidFill>
                  <a:schemeClr val="hlink"/>
                </a:solidFill>
                <a:effectLst>
                  <a:outerShdw blurRad="38100" dist="38100" dir="2700000" algn="tl">
                    <a:srgbClr val="000000"/>
                  </a:outerShdw>
                </a:effectLst>
              </a:rPr>
              <a:t>:</a:t>
            </a:r>
            <a:endParaRPr lang="es-UY" dirty="0">
              <a:solidFill>
                <a:schemeClr val="hlink"/>
              </a:solidFill>
              <a:effectLst>
                <a:outerShdw blurRad="38100" dist="38100" dir="2700000" algn="tl">
                  <a:srgbClr val="000000"/>
                </a:outerShdw>
              </a:effectLst>
            </a:endParaRPr>
          </a:p>
        </p:txBody>
      </p:sp>
      <p:sp>
        <p:nvSpPr>
          <p:cNvPr id="482309" name="Text Box 5"/>
          <p:cNvSpPr txBox="1">
            <a:spLocks noChangeArrowheads="1"/>
          </p:cNvSpPr>
          <p:nvPr/>
        </p:nvSpPr>
        <p:spPr bwMode="auto">
          <a:xfrm>
            <a:off x="457200" y="1600200"/>
            <a:ext cx="5029200" cy="2677656"/>
          </a:xfrm>
          <a:prstGeom prst="rect">
            <a:avLst/>
          </a:prstGeom>
          <a:noFill/>
          <a:ln w="9525">
            <a:noFill/>
            <a:miter lim="800000"/>
            <a:headEnd/>
            <a:tailEnd/>
          </a:ln>
          <a:effectLst/>
        </p:spPr>
        <p:txBody>
          <a:bodyPr>
            <a:spAutoFit/>
          </a:bodyPr>
          <a:lstStyle/>
          <a:p>
            <a:pPr eaLnBrk="0" hangingPunct="0">
              <a:spcBef>
                <a:spcPct val="0"/>
              </a:spcBef>
              <a:buSzTx/>
              <a:buFont typeface="Wingdings" pitchFamily="2" charset="2"/>
              <a:buChar char="§"/>
              <a:defRPr/>
            </a:pPr>
            <a:r>
              <a:rPr lang="en-US" dirty="0">
                <a:effectLst>
                  <a:outerShdw blurRad="38100" dist="38100" dir="2700000" algn="tl">
                    <a:srgbClr val="000000"/>
                  </a:outerShdw>
                </a:effectLst>
              </a:rPr>
              <a:t> </a:t>
            </a:r>
            <a:r>
              <a:rPr lang="el-GR" dirty="0">
                <a:effectLst>
                  <a:outerShdw blurRad="38100" dist="38100" dir="2700000" algn="tl">
                    <a:srgbClr val="000000"/>
                  </a:outerShdw>
                </a:effectLst>
              </a:rPr>
              <a:t>Φαρμακευτική πρόκληση και/ή επιτάχυνση του </a:t>
            </a:r>
            <a:r>
              <a:rPr lang="el-GR" dirty="0" smtClean="0">
                <a:effectLst>
                  <a:outerShdw blurRad="38100" dist="38100" dir="2700000" algn="tl">
                    <a:srgbClr val="000000"/>
                  </a:outerShdw>
                </a:effectLst>
              </a:rPr>
              <a:t>τοκετού</a:t>
            </a:r>
          </a:p>
          <a:p>
            <a:pPr eaLnBrk="0" hangingPunct="0">
              <a:spcBef>
                <a:spcPct val="0"/>
              </a:spcBef>
              <a:buSzTx/>
              <a:buFont typeface="Wingdings" pitchFamily="2" charset="2"/>
              <a:buChar char="§"/>
              <a:defRPr/>
            </a:pPr>
            <a:endParaRPr lang="en-US" dirty="0">
              <a:effectLst>
                <a:outerShdw blurRad="38100" dist="38100" dir="2700000" algn="tl">
                  <a:srgbClr val="000000"/>
                </a:outerShdw>
              </a:effectLst>
            </a:endParaRPr>
          </a:p>
          <a:p>
            <a:pPr eaLnBrk="0" hangingPunct="0">
              <a:spcBef>
                <a:spcPct val="0"/>
              </a:spcBef>
              <a:buSzTx/>
              <a:buFont typeface="Wingdings" pitchFamily="2" charset="2"/>
              <a:buChar char="§"/>
              <a:defRPr/>
            </a:pPr>
            <a:r>
              <a:rPr lang="en-US" dirty="0">
                <a:effectLst>
                  <a:outerShdw blurRad="38100" dist="38100" dir="2700000" algn="tl">
                    <a:srgbClr val="000000"/>
                  </a:outerShdw>
                </a:effectLst>
              </a:rPr>
              <a:t> </a:t>
            </a:r>
            <a:r>
              <a:rPr lang="el-GR" dirty="0">
                <a:effectLst>
                  <a:outerShdw blurRad="38100" dist="38100" dir="2700000" algn="tl">
                    <a:srgbClr val="000000"/>
                  </a:outerShdw>
                </a:effectLst>
              </a:rPr>
              <a:t>Επαναλαμβανόμενες κολπικές εξετάσεις</a:t>
            </a:r>
            <a:endParaRPr lang="es-UY" dirty="0">
              <a:effectLst>
                <a:outerShdw blurRad="38100" dist="38100" dir="2700000" algn="tl">
                  <a:srgbClr val="000000"/>
                </a:outerShdw>
              </a:effectLst>
            </a:endParaRPr>
          </a:p>
        </p:txBody>
      </p:sp>
      <p:grpSp>
        <p:nvGrpSpPr>
          <p:cNvPr id="49157" name="Group 9"/>
          <p:cNvGrpSpPr>
            <a:grpSpLocks/>
          </p:cNvGrpSpPr>
          <p:nvPr/>
        </p:nvGrpSpPr>
        <p:grpSpPr bwMode="auto">
          <a:xfrm>
            <a:off x="5943600" y="2743200"/>
            <a:ext cx="2728913" cy="3733800"/>
            <a:chOff x="3744" y="1728"/>
            <a:chExt cx="1719" cy="2352"/>
          </a:xfrm>
        </p:grpSpPr>
        <p:pic>
          <p:nvPicPr>
            <p:cNvPr id="49158" name="Picture 6"/>
            <p:cNvPicPr>
              <a:picLocks noChangeAspect="1" noChangeArrowheads="1"/>
            </p:cNvPicPr>
            <p:nvPr/>
          </p:nvPicPr>
          <p:blipFill>
            <a:blip r:embed="rId4" cstate="print"/>
            <a:srcRect/>
            <a:stretch>
              <a:fillRect/>
            </a:stretch>
          </p:blipFill>
          <p:spPr bwMode="auto">
            <a:xfrm>
              <a:off x="3744" y="1728"/>
              <a:ext cx="1719" cy="2352"/>
            </a:xfrm>
            <a:prstGeom prst="rect">
              <a:avLst/>
            </a:prstGeom>
            <a:noFill/>
            <a:ln w="3175" algn="ctr">
              <a:solidFill>
                <a:schemeClr val="bg2"/>
              </a:solidFill>
              <a:miter lim="800000"/>
              <a:headEnd/>
              <a:tailEnd/>
            </a:ln>
          </p:spPr>
        </p:pic>
        <p:sp>
          <p:nvSpPr>
            <p:cNvPr id="49159" name="WordArt 8"/>
            <p:cNvSpPr>
              <a:spLocks noChangeArrowheads="1" noChangeShapeType="1" noTextEdit="1"/>
            </p:cNvSpPr>
            <p:nvPr/>
          </p:nvSpPr>
          <p:spPr bwMode="auto">
            <a:xfrm rot="846738">
              <a:off x="3889" y="2340"/>
              <a:ext cx="594" cy="192"/>
            </a:xfrm>
            <a:prstGeom prst="rect">
              <a:avLst/>
            </a:prstGeom>
          </p:spPr>
          <p:txBody>
            <a:bodyPr wrap="none" fromWordArt="1">
              <a:prstTxWarp prst="textCanDown">
                <a:avLst>
                  <a:gd name="adj" fmla="val 33333"/>
                </a:avLst>
              </a:prstTxWarp>
            </a:bodyPr>
            <a:lstStyle/>
            <a:p>
              <a:pPr algn="ctr"/>
              <a:r>
                <a:rPr lang="en-US" sz="1600" kern="10">
                  <a:ln w="3175">
                    <a:solidFill>
                      <a:srgbClr val="000000"/>
                    </a:solidFill>
                    <a:round/>
                    <a:headEnd/>
                    <a:tailEnd/>
                  </a:ln>
                  <a:solidFill>
                    <a:srgbClr val="000000"/>
                  </a:solidFill>
                  <a:latin typeface="Arial Unicode MS"/>
                  <a:ea typeface="Arial Unicode MS"/>
                  <a:cs typeface="Arial Unicode MS"/>
                </a:rPr>
                <a:t>Pitocin</a:t>
              </a:r>
              <a:endParaRPr lang="el-GR" sz="1600" kern="10">
                <a:ln w="3175">
                  <a:solidFill>
                    <a:srgbClr val="000000"/>
                  </a:solidFill>
                  <a:round/>
                  <a:headEnd/>
                  <a:tailEnd/>
                </a:ln>
                <a:solidFill>
                  <a:srgbClr val="000000"/>
                </a:solidFill>
                <a:latin typeface="Arial Unicode MS"/>
                <a:ea typeface="Arial Unicode MS"/>
                <a:cs typeface="Arial Unicode MS"/>
              </a:endParaRPr>
            </a:p>
          </p:txBody>
        </p:sp>
      </p:gr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0178" name="Picture 2" descr="4"/>
          <p:cNvPicPr>
            <a:picLocks noChangeAspect="1" noChangeArrowheads="1"/>
          </p:cNvPicPr>
          <p:nvPr/>
        </p:nvPicPr>
        <p:blipFill>
          <a:blip r:embed="rId3" cstate="print"/>
          <a:srcRect t="12946"/>
          <a:stretch>
            <a:fillRect/>
          </a:stretch>
        </p:blipFill>
        <p:spPr bwMode="auto">
          <a:xfrm>
            <a:off x="1371600" y="4445000"/>
            <a:ext cx="3962400" cy="2413000"/>
          </a:xfrm>
          <a:prstGeom prst="rect">
            <a:avLst/>
          </a:prstGeom>
          <a:noFill/>
          <a:ln w="3175">
            <a:solidFill>
              <a:srgbClr val="000000"/>
            </a:solidFill>
            <a:miter lim="800000"/>
            <a:headEnd/>
            <a:tailEnd/>
          </a:ln>
        </p:spPr>
      </p:pic>
      <p:sp>
        <p:nvSpPr>
          <p:cNvPr id="481283" name="Text Box 3"/>
          <p:cNvSpPr txBox="1">
            <a:spLocks noChangeArrowheads="1"/>
          </p:cNvSpPr>
          <p:nvPr/>
        </p:nvSpPr>
        <p:spPr bwMode="auto">
          <a:xfrm>
            <a:off x="533400" y="533400"/>
            <a:ext cx="6934200" cy="954088"/>
          </a:xfrm>
          <a:prstGeom prst="rect">
            <a:avLst/>
          </a:prstGeom>
          <a:noFill/>
          <a:ln w="9525">
            <a:noFill/>
            <a:miter lim="800000"/>
            <a:headEnd/>
            <a:tailEnd/>
          </a:ln>
          <a:effectLst/>
        </p:spPr>
        <p:txBody>
          <a:bodyPr>
            <a:spAutoFit/>
          </a:bodyPr>
          <a:lstStyle/>
          <a:p>
            <a:pPr>
              <a:defRPr/>
            </a:pPr>
            <a:r>
              <a:rPr lang="el-GR" dirty="0">
                <a:solidFill>
                  <a:schemeClr val="hlink"/>
                </a:solidFill>
                <a:effectLst>
                  <a:outerShdw blurRad="38100" dist="38100" dir="2700000" algn="tl">
                    <a:srgbClr val="000000"/>
                  </a:outerShdw>
                </a:effectLst>
              </a:rPr>
              <a:t>Οι δυνητικά επιβλαβείς διαδικασίες και πρακτικές περιλαμβάνουν</a:t>
            </a:r>
            <a:r>
              <a:rPr lang="en-US" dirty="0">
                <a:solidFill>
                  <a:schemeClr val="hlink"/>
                </a:solidFill>
                <a:effectLst>
                  <a:outerShdw blurRad="38100" dist="38100" dir="2700000" algn="tl">
                    <a:srgbClr val="000000"/>
                  </a:outerShdw>
                </a:effectLst>
              </a:rPr>
              <a:t>:</a:t>
            </a:r>
            <a:endParaRPr lang="es-UY" dirty="0">
              <a:solidFill>
                <a:schemeClr val="hlink"/>
              </a:solidFill>
              <a:effectLst>
                <a:outerShdw blurRad="38100" dist="38100" dir="2700000" algn="tl">
                  <a:srgbClr val="000000"/>
                </a:outerShdw>
              </a:effectLst>
            </a:endParaRPr>
          </a:p>
        </p:txBody>
      </p:sp>
      <p:sp>
        <p:nvSpPr>
          <p:cNvPr id="481284" name="Text Box 4"/>
          <p:cNvSpPr txBox="1">
            <a:spLocks noChangeArrowheads="1"/>
          </p:cNvSpPr>
          <p:nvPr/>
        </p:nvSpPr>
        <p:spPr bwMode="auto">
          <a:xfrm>
            <a:off x="304800" y="1524000"/>
            <a:ext cx="5715000" cy="2974975"/>
          </a:xfrm>
          <a:prstGeom prst="rect">
            <a:avLst/>
          </a:prstGeom>
          <a:noFill/>
          <a:ln w="9525">
            <a:noFill/>
            <a:miter lim="800000"/>
            <a:headEnd/>
            <a:tailEnd/>
          </a:ln>
          <a:effectLst/>
        </p:spPr>
        <p:txBody>
          <a:bodyPr>
            <a:spAutoFit/>
          </a:bodyPr>
          <a:lstStyle/>
          <a:p>
            <a:pPr eaLnBrk="0" hangingPunct="0">
              <a:spcBef>
                <a:spcPct val="0"/>
              </a:spcBef>
              <a:buSzTx/>
              <a:buFont typeface="Wingdings" pitchFamily="2" charset="2"/>
              <a:buChar char="§"/>
            </a:pPr>
            <a:r>
              <a:rPr lang="en-US">
                <a:effectLst>
                  <a:outerShdw blurRad="38100" dist="38100" dir="2700000" algn="tl">
                    <a:srgbClr val="000000"/>
                  </a:outerShdw>
                </a:effectLst>
              </a:rPr>
              <a:t> </a:t>
            </a:r>
            <a:r>
              <a:rPr lang="el-GR" sz="2300">
                <a:effectLst>
                  <a:outerShdw blurRad="38100" dist="38100" dir="2700000" algn="tl">
                    <a:srgbClr val="000000"/>
                  </a:outerShdw>
                </a:effectLst>
              </a:rPr>
              <a:t>Απαγόρευση κατανάλωσης τροφής και νερού</a:t>
            </a:r>
            <a:endParaRPr lang="en-US" sz="2300">
              <a:effectLst>
                <a:outerShdw blurRad="38100" dist="38100" dir="2700000" algn="tl">
                  <a:srgbClr val="000000"/>
                </a:outerShdw>
              </a:effectLst>
            </a:endParaRPr>
          </a:p>
          <a:p>
            <a:pPr eaLnBrk="0" hangingPunct="0">
              <a:spcBef>
                <a:spcPct val="0"/>
              </a:spcBef>
              <a:buSzTx/>
              <a:buFont typeface="Wingdings" pitchFamily="2" charset="2"/>
              <a:buChar char="§"/>
            </a:pPr>
            <a:endParaRPr lang="en-US" sz="2300">
              <a:effectLst>
                <a:outerShdw blurRad="38100" dist="38100" dir="2700000" algn="tl">
                  <a:srgbClr val="000000"/>
                </a:outerShdw>
              </a:effectLst>
            </a:endParaRPr>
          </a:p>
          <a:p>
            <a:pPr eaLnBrk="0" hangingPunct="0">
              <a:spcBef>
                <a:spcPct val="0"/>
              </a:spcBef>
              <a:buSzTx/>
              <a:buFont typeface="Wingdings" pitchFamily="2" charset="2"/>
              <a:buChar char="§"/>
            </a:pPr>
            <a:r>
              <a:rPr lang="en-US" sz="2300">
                <a:effectLst>
                  <a:outerShdw blurRad="38100" dist="38100" dir="2700000" algn="tl">
                    <a:srgbClr val="000000"/>
                  </a:outerShdw>
                </a:effectLst>
              </a:rPr>
              <a:t> </a:t>
            </a:r>
            <a:r>
              <a:rPr lang="el-GR" sz="2300">
                <a:effectLst>
                  <a:outerShdw blurRad="38100" dist="38100" dir="2700000" algn="tl">
                    <a:srgbClr val="000000"/>
                  </a:outerShdw>
                </a:effectLst>
              </a:rPr>
              <a:t>Επιβολή η μητέρα να παραμένει κλινήρης</a:t>
            </a:r>
            <a:endParaRPr lang="en-US" sz="2300">
              <a:effectLst>
                <a:outerShdw blurRad="38100" dist="38100" dir="2700000" algn="tl">
                  <a:srgbClr val="000000"/>
                </a:outerShdw>
              </a:effectLst>
            </a:endParaRPr>
          </a:p>
          <a:p>
            <a:pPr eaLnBrk="0" hangingPunct="0">
              <a:spcBef>
                <a:spcPct val="0"/>
              </a:spcBef>
              <a:buSzTx/>
              <a:buFont typeface="Wingdings" pitchFamily="2" charset="2"/>
              <a:buChar char="§"/>
            </a:pPr>
            <a:endParaRPr lang="en-US" sz="2300">
              <a:effectLst>
                <a:outerShdw blurRad="38100" dist="38100" dir="2700000" algn="tl">
                  <a:srgbClr val="000000"/>
                </a:outerShdw>
              </a:effectLst>
            </a:endParaRPr>
          </a:p>
          <a:p>
            <a:pPr eaLnBrk="0" hangingPunct="0">
              <a:spcBef>
                <a:spcPct val="0"/>
              </a:spcBef>
              <a:buSzTx/>
              <a:buFont typeface="Wingdings" pitchFamily="2" charset="2"/>
              <a:buChar char="§"/>
            </a:pPr>
            <a:r>
              <a:rPr lang="en-US" sz="2300">
                <a:effectLst>
                  <a:outerShdw blurRad="38100" dist="38100" dir="2700000" algn="tl">
                    <a:srgbClr val="000000"/>
                  </a:outerShdw>
                </a:effectLst>
              </a:rPr>
              <a:t> </a:t>
            </a:r>
            <a:r>
              <a:rPr lang="el-GR" sz="2300">
                <a:effectLst>
                  <a:outerShdw blurRad="38100" dist="38100" dir="2700000" algn="tl">
                    <a:srgbClr val="000000"/>
                  </a:outerShdw>
                </a:effectLst>
              </a:rPr>
              <a:t>Χορήγηση ενδοφλέβιων υγρών </a:t>
            </a:r>
            <a:r>
              <a:rPr lang="en-US" sz="2300">
                <a:effectLst>
                  <a:outerShdw blurRad="38100" dist="38100" dir="2700000" algn="tl">
                    <a:srgbClr val="000000"/>
                  </a:outerShdw>
                </a:effectLst>
              </a:rPr>
              <a:t>(IV)</a:t>
            </a:r>
          </a:p>
          <a:p>
            <a:pPr eaLnBrk="0" hangingPunct="0">
              <a:spcBef>
                <a:spcPct val="0"/>
              </a:spcBef>
              <a:buSzTx/>
            </a:pPr>
            <a:endParaRPr lang="en-US" sz="2300">
              <a:effectLst>
                <a:outerShdw blurRad="38100" dist="38100" dir="2700000" algn="tl">
                  <a:srgbClr val="000000"/>
                </a:outerShdw>
              </a:effectLst>
            </a:endParaRPr>
          </a:p>
        </p:txBody>
      </p:sp>
      <p:pic>
        <p:nvPicPr>
          <p:cNvPr id="50181" name="Picture 5" descr="4"/>
          <p:cNvPicPr>
            <a:picLocks noGrp="1" noChangeAspect="1" noChangeArrowheads="1"/>
          </p:cNvPicPr>
          <p:nvPr>
            <p:ph/>
          </p:nvPr>
        </p:nvPicPr>
        <p:blipFill>
          <a:blip r:embed="rId4" cstate="print"/>
          <a:srcRect/>
          <a:stretch>
            <a:fillRect/>
          </a:stretch>
        </p:blipFill>
        <p:spPr>
          <a:xfrm>
            <a:off x="6096000" y="1219200"/>
            <a:ext cx="2751138" cy="2571750"/>
          </a:xfrm>
          <a:noFill/>
          <a:ln w="3175">
            <a:solidFill>
              <a:srgbClr val="000000"/>
            </a:solidFill>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1202" name="Picture 2" descr="5"/>
          <p:cNvPicPr>
            <a:picLocks noChangeAspect="1" noChangeArrowheads="1"/>
          </p:cNvPicPr>
          <p:nvPr/>
        </p:nvPicPr>
        <p:blipFill>
          <a:blip r:embed="rId3" cstate="print"/>
          <a:srcRect/>
          <a:stretch>
            <a:fillRect/>
          </a:stretch>
        </p:blipFill>
        <p:spPr bwMode="auto">
          <a:xfrm>
            <a:off x="838200" y="3505200"/>
            <a:ext cx="3810000" cy="2449513"/>
          </a:xfrm>
          <a:prstGeom prst="rect">
            <a:avLst/>
          </a:prstGeom>
          <a:noFill/>
          <a:ln w="3175">
            <a:solidFill>
              <a:srgbClr val="000000"/>
            </a:solidFill>
            <a:miter lim="800000"/>
            <a:headEnd/>
            <a:tailEnd/>
          </a:ln>
        </p:spPr>
      </p:pic>
      <p:sp>
        <p:nvSpPr>
          <p:cNvPr id="484355" name="Text Box 3"/>
          <p:cNvSpPr txBox="1">
            <a:spLocks noChangeArrowheads="1"/>
          </p:cNvSpPr>
          <p:nvPr/>
        </p:nvSpPr>
        <p:spPr bwMode="auto">
          <a:xfrm>
            <a:off x="1143000" y="533400"/>
            <a:ext cx="6934200" cy="954088"/>
          </a:xfrm>
          <a:prstGeom prst="rect">
            <a:avLst/>
          </a:prstGeom>
          <a:noFill/>
          <a:ln w="9525">
            <a:noFill/>
            <a:miter lim="800000"/>
            <a:headEnd/>
            <a:tailEnd/>
          </a:ln>
          <a:effectLst/>
        </p:spPr>
        <p:txBody>
          <a:bodyPr>
            <a:spAutoFit/>
          </a:bodyPr>
          <a:lstStyle/>
          <a:p>
            <a:pPr algn="ctr">
              <a:defRPr/>
            </a:pPr>
            <a:r>
              <a:rPr lang="el-GR" dirty="0">
                <a:solidFill>
                  <a:schemeClr val="hlink"/>
                </a:solidFill>
                <a:effectLst>
                  <a:outerShdw blurRad="38100" dist="38100" dir="2700000" algn="tl">
                    <a:srgbClr val="000000"/>
                  </a:outerShdw>
                </a:effectLst>
              </a:rPr>
              <a:t>Οι δυνητικά επιβλαβείς διαδικασίες και πρακτικές περιλαμβάνουν</a:t>
            </a:r>
            <a:r>
              <a:rPr lang="en-US" dirty="0">
                <a:solidFill>
                  <a:schemeClr val="hlink"/>
                </a:solidFill>
                <a:effectLst>
                  <a:outerShdw blurRad="38100" dist="38100" dir="2700000" algn="tl">
                    <a:srgbClr val="000000"/>
                  </a:outerShdw>
                </a:effectLst>
              </a:rPr>
              <a:t>:</a:t>
            </a:r>
            <a:endParaRPr lang="es-UY" dirty="0">
              <a:solidFill>
                <a:schemeClr val="hlink"/>
              </a:solidFill>
              <a:effectLst>
                <a:outerShdw blurRad="38100" dist="38100" dir="2700000" algn="tl">
                  <a:srgbClr val="000000"/>
                </a:outerShdw>
              </a:effectLst>
            </a:endParaRPr>
          </a:p>
        </p:txBody>
      </p:sp>
      <p:sp>
        <p:nvSpPr>
          <p:cNvPr id="484356" name="Text Box 4"/>
          <p:cNvSpPr txBox="1">
            <a:spLocks noChangeArrowheads="1"/>
          </p:cNvSpPr>
          <p:nvPr/>
        </p:nvSpPr>
        <p:spPr bwMode="auto">
          <a:xfrm>
            <a:off x="533400" y="1828800"/>
            <a:ext cx="7391400" cy="915988"/>
          </a:xfrm>
          <a:prstGeom prst="rect">
            <a:avLst/>
          </a:prstGeom>
          <a:noFill/>
          <a:ln w="3175">
            <a:noFill/>
            <a:miter lim="800000"/>
            <a:headEnd/>
            <a:tailEnd/>
          </a:ln>
          <a:effectLst/>
        </p:spPr>
        <p:txBody>
          <a:bodyPr>
            <a:spAutoFit/>
          </a:bodyPr>
          <a:lstStyle/>
          <a:p>
            <a:pPr eaLnBrk="0" hangingPunct="0">
              <a:spcBef>
                <a:spcPct val="0"/>
              </a:spcBef>
              <a:buSzTx/>
              <a:buFont typeface="Wingdings" pitchFamily="2" charset="2"/>
              <a:buChar char="§"/>
            </a:pPr>
            <a:r>
              <a:rPr lang="en-US" dirty="0">
                <a:effectLst>
                  <a:outerShdw blurRad="38100" dist="38100" dir="2700000" algn="tl">
                    <a:srgbClr val="000000"/>
                  </a:outerShdw>
                </a:effectLst>
              </a:rPr>
              <a:t> </a:t>
            </a:r>
            <a:r>
              <a:rPr lang="el-GR" sz="2600" dirty="0">
                <a:effectLst>
                  <a:outerShdw blurRad="38100" dist="38100" dir="2700000" algn="tl">
                    <a:srgbClr val="000000"/>
                  </a:outerShdw>
                </a:effectLst>
              </a:rPr>
              <a:t>Συνεχή ηλεκτρονική παρακολούθηση του εμβρύου </a:t>
            </a:r>
            <a:r>
              <a:rPr lang="en-US" sz="2600" dirty="0">
                <a:effectLst>
                  <a:outerShdw blurRad="38100" dist="38100" dir="2700000" algn="tl">
                    <a:srgbClr val="000000"/>
                  </a:outerShdw>
                </a:effectLst>
              </a:rPr>
              <a:t>(</a:t>
            </a:r>
            <a:r>
              <a:rPr lang="el-GR" sz="2600" dirty="0" err="1">
                <a:effectLst>
                  <a:outerShdw blurRad="38100" dist="38100" dir="2700000" algn="tl">
                    <a:srgbClr val="000000"/>
                  </a:outerShdw>
                </a:effectLst>
              </a:rPr>
              <a:t>καρδιοτοκογραφία</a:t>
            </a:r>
            <a:r>
              <a:rPr lang="en-US" sz="2600" dirty="0">
                <a:effectLst>
                  <a:outerShdw blurRad="38100" dist="38100" dir="2700000" algn="tl">
                    <a:srgbClr val="000000"/>
                  </a:outerShdw>
                </a:effectLst>
              </a:rPr>
              <a:t>)</a:t>
            </a:r>
            <a:endParaRPr lang="es-UY" sz="2600" dirty="0">
              <a:effectLst>
                <a:outerShdw blurRad="38100" dist="38100" dir="2700000" algn="tl">
                  <a:srgbClr val="000000"/>
                </a:outerShdw>
              </a:effectLst>
            </a:endParaRPr>
          </a:p>
        </p:txBody>
      </p:sp>
      <p:pic>
        <p:nvPicPr>
          <p:cNvPr id="51205" name="Picture 5"/>
          <p:cNvPicPr>
            <a:picLocks noGrp="1" noChangeAspect="1" noChangeArrowheads="1"/>
          </p:cNvPicPr>
          <p:nvPr>
            <p:ph/>
          </p:nvPr>
        </p:nvPicPr>
        <p:blipFill>
          <a:blip r:embed="rId4" cstate="print"/>
          <a:srcRect/>
          <a:stretch>
            <a:fillRect/>
          </a:stretch>
        </p:blipFill>
        <p:spPr>
          <a:xfrm>
            <a:off x="6553200" y="2743200"/>
            <a:ext cx="2255838" cy="4114800"/>
          </a:xfrm>
          <a:noFill/>
          <a:ln w="3175" cap="flat" algn="ctr">
            <a:solidFill>
              <a:schemeClr val="bg2"/>
            </a:solidFill>
          </a:ln>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2226" name="Picture 2" descr="5"/>
          <p:cNvPicPr>
            <a:picLocks noGrp="1" noChangeAspect="1" noChangeArrowheads="1"/>
          </p:cNvPicPr>
          <p:nvPr>
            <p:ph/>
          </p:nvPr>
        </p:nvPicPr>
        <p:blipFill>
          <a:blip r:embed="rId3" cstate="print"/>
          <a:srcRect l="19537" b="19427"/>
          <a:stretch>
            <a:fillRect/>
          </a:stretch>
        </p:blipFill>
        <p:spPr>
          <a:xfrm>
            <a:off x="5791200" y="2743200"/>
            <a:ext cx="2432050" cy="3808413"/>
          </a:xfrm>
          <a:noFill/>
          <a:ln w="3175">
            <a:solidFill>
              <a:srgbClr val="000000"/>
            </a:solidFill>
          </a:ln>
        </p:spPr>
      </p:pic>
      <p:sp>
        <p:nvSpPr>
          <p:cNvPr id="483331" name="Text Box 3"/>
          <p:cNvSpPr txBox="1">
            <a:spLocks noChangeArrowheads="1"/>
          </p:cNvSpPr>
          <p:nvPr/>
        </p:nvSpPr>
        <p:spPr bwMode="auto">
          <a:xfrm>
            <a:off x="1219200" y="533400"/>
            <a:ext cx="6934200" cy="954088"/>
          </a:xfrm>
          <a:prstGeom prst="rect">
            <a:avLst/>
          </a:prstGeom>
          <a:noFill/>
          <a:ln w="9525">
            <a:noFill/>
            <a:miter lim="800000"/>
            <a:headEnd/>
            <a:tailEnd/>
          </a:ln>
          <a:effectLst/>
        </p:spPr>
        <p:txBody>
          <a:bodyPr>
            <a:spAutoFit/>
          </a:bodyPr>
          <a:lstStyle/>
          <a:p>
            <a:pPr algn="ctr">
              <a:defRPr/>
            </a:pPr>
            <a:r>
              <a:rPr lang="el-GR" dirty="0">
                <a:solidFill>
                  <a:schemeClr val="hlink"/>
                </a:solidFill>
                <a:effectLst>
                  <a:outerShdw blurRad="38100" dist="38100" dir="2700000" algn="tl">
                    <a:srgbClr val="000000"/>
                  </a:outerShdw>
                </a:effectLst>
              </a:rPr>
              <a:t>Οι δυνητικά επιβλαβείς διαδικασίες και πρακτικές περιλαμβάνουν</a:t>
            </a:r>
            <a:r>
              <a:rPr lang="en-US" dirty="0">
                <a:solidFill>
                  <a:schemeClr val="hlink"/>
                </a:solidFill>
                <a:effectLst>
                  <a:outerShdw blurRad="38100" dist="38100" dir="2700000" algn="tl">
                    <a:srgbClr val="000000"/>
                  </a:outerShdw>
                </a:effectLst>
              </a:rPr>
              <a:t>:</a:t>
            </a:r>
            <a:endParaRPr lang="es-UY" dirty="0">
              <a:solidFill>
                <a:schemeClr val="hlink"/>
              </a:solidFill>
              <a:effectLst>
                <a:outerShdw blurRad="38100" dist="38100" dir="2700000" algn="tl">
                  <a:srgbClr val="000000"/>
                </a:outerShdw>
              </a:effectLst>
            </a:endParaRPr>
          </a:p>
        </p:txBody>
      </p:sp>
      <p:sp>
        <p:nvSpPr>
          <p:cNvPr id="483332" name="Text Box 4"/>
          <p:cNvSpPr txBox="1">
            <a:spLocks noChangeArrowheads="1"/>
          </p:cNvSpPr>
          <p:nvPr/>
        </p:nvSpPr>
        <p:spPr bwMode="auto">
          <a:xfrm>
            <a:off x="381000" y="2133600"/>
            <a:ext cx="6096000" cy="1483483"/>
          </a:xfrm>
          <a:prstGeom prst="rect">
            <a:avLst/>
          </a:prstGeom>
          <a:noFill/>
          <a:ln w="9525">
            <a:noFill/>
            <a:miter lim="800000"/>
            <a:headEnd/>
            <a:tailEnd/>
          </a:ln>
          <a:effectLst/>
        </p:spPr>
        <p:txBody>
          <a:bodyPr>
            <a:spAutoFit/>
          </a:bodyPr>
          <a:lstStyle/>
          <a:p>
            <a:pPr>
              <a:buSzTx/>
              <a:buFont typeface="Wingdings" pitchFamily="2" charset="2"/>
              <a:buChar char="§"/>
            </a:pPr>
            <a:r>
              <a:rPr lang="en-US" dirty="0">
                <a:effectLst>
                  <a:outerShdw blurRad="38100" dist="38100" dir="2700000" algn="tl">
                    <a:srgbClr val="000000"/>
                  </a:outerShdw>
                </a:effectLst>
              </a:rPr>
              <a:t> </a:t>
            </a:r>
            <a:r>
              <a:rPr lang="el-GR" sz="2600" dirty="0">
                <a:effectLst>
                  <a:outerShdw blurRad="38100" dist="38100" dir="2700000" algn="tl">
                    <a:srgbClr val="000000"/>
                  </a:outerShdw>
                </a:effectLst>
              </a:rPr>
              <a:t>Φαρμακευτικό έλεγχο του πόνου</a:t>
            </a:r>
            <a:endParaRPr lang="en-US" sz="2600" dirty="0">
              <a:effectLst>
                <a:outerShdw blurRad="38100" dist="38100" dir="2700000" algn="tl">
                  <a:srgbClr val="000000"/>
                </a:outerShdw>
              </a:effectLst>
            </a:endParaRPr>
          </a:p>
          <a:p>
            <a:pPr>
              <a:buSzTx/>
            </a:pPr>
            <a:r>
              <a:rPr lang="en-US" sz="2600" dirty="0">
                <a:effectLst>
                  <a:outerShdw blurRad="38100" dist="38100" dir="2700000" algn="tl">
                    <a:srgbClr val="000000"/>
                  </a:outerShdw>
                </a:effectLst>
              </a:rPr>
              <a:t> </a:t>
            </a:r>
            <a:endParaRPr lang="el-GR" sz="2600" dirty="0" smtClean="0">
              <a:effectLst>
                <a:outerShdw blurRad="38100" dist="38100" dir="2700000" algn="tl">
                  <a:srgbClr val="000000"/>
                </a:outerShdw>
              </a:effectLst>
            </a:endParaRPr>
          </a:p>
          <a:p>
            <a:pPr>
              <a:buSzTx/>
              <a:buFont typeface="Wingdings" pitchFamily="2" charset="2"/>
              <a:buChar char="§"/>
            </a:pPr>
            <a:r>
              <a:rPr lang="el-GR" sz="2600" dirty="0" smtClean="0">
                <a:effectLst>
                  <a:outerShdw blurRad="38100" dist="38100" dir="2700000" algn="tl">
                    <a:srgbClr val="000000"/>
                  </a:outerShdw>
                </a:effectLst>
              </a:rPr>
              <a:t>Εισαγωγή </a:t>
            </a:r>
            <a:r>
              <a:rPr lang="el-GR" sz="2600" dirty="0" err="1">
                <a:effectLst>
                  <a:outerShdw blurRad="38100" dist="38100" dir="2700000" algn="tl">
                    <a:srgbClr val="000000"/>
                  </a:outerShdw>
                </a:effectLst>
              </a:rPr>
              <a:t>ουροκαθετήρα</a:t>
            </a:r>
            <a:endParaRPr lang="es-UY" sz="2600" dirty="0">
              <a:effectLst>
                <a:outerShdw blurRad="38100" dist="38100" dir="2700000" algn="tl">
                  <a:srgbClr val="000000"/>
                </a:outerShdw>
              </a:effectLst>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10978" name="Text Box 2"/>
          <p:cNvSpPr txBox="1">
            <a:spLocks noChangeArrowheads="1"/>
          </p:cNvSpPr>
          <p:nvPr/>
        </p:nvSpPr>
        <p:spPr bwMode="auto">
          <a:xfrm>
            <a:off x="457200" y="1102578"/>
            <a:ext cx="4191000" cy="5755422"/>
          </a:xfrm>
          <a:prstGeom prst="rect">
            <a:avLst/>
          </a:prstGeom>
          <a:noFill/>
          <a:ln w="9525" algn="ctr">
            <a:noFill/>
            <a:miter lim="800000"/>
            <a:headEnd/>
            <a:tailEnd/>
          </a:ln>
          <a:effectLst/>
        </p:spPr>
        <p:txBody>
          <a:bodyPr>
            <a:spAutoFit/>
          </a:bodyPr>
          <a:lstStyle/>
          <a:p>
            <a:r>
              <a:rPr lang="el-GR" sz="2300" dirty="0">
                <a:effectLst>
                  <a:outerShdw blurRad="38100" dist="38100" dir="2700000" algn="tl">
                    <a:srgbClr val="000000"/>
                  </a:outerShdw>
                </a:effectLst>
              </a:rPr>
              <a:t>Όλο και περισσότεροι υπέρμαχοι του τοκετού από άλλες χώρες άρχισαν να συμμετέχουν στα ετήσια συνέδρια της </a:t>
            </a:r>
            <a:r>
              <a:rPr lang="en-US" sz="2300" dirty="0">
                <a:effectLst>
                  <a:outerShdw blurRad="38100" dist="38100" dir="2700000" algn="tl">
                    <a:srgbClr val="000000"/>
                  </a:outerShdw>
                </a:effectLst>
              </a:rPr>
              <a:t>CIMS </a:t>
            </a:r>
            <a:r>
              <a:rPr lang="el-GR" sz="2300" dirty="0">
                <a:effectLst>
                  <a:outerShdw blurRad="38100" dist="38100" dir="2700000" algn="tl">
                    <a:srgbClr val="000000"/>
                  </a:outerShdw>
                </a:effectLst>
              </a:rPr>
              <a:t>στις Η.Π.Α</a:t>
            </a:r>
            <a:r>
              <a:rPr lang="en-US" sz="2300" dirty="0">
                <a:effectLst>
                  <a:outerShdw blurRad="38100" dist="38100" dir="2700000" algn="tl">
                    <a:srgbClr val="000000"/>
                  </a:outerShdw>
                </a:effectLst>
              </a:rPr>
              <a:t>. </a:t>
            </a:r>
            <a:r>
              <a:rPr lang="el-GR" sz="2300" dirty="0">
                <a:effectLst>
                  <a:outerShdw blurRad="38100" dist="38100" dir="2700000" algn="tl">
                    <a:srgbClr val="000000"/>
                  </a:outerShdw>
                </a:effectLst>
              </a:rPr>
              <a:t>Με την παραίνεσή τους</a:t>
            </a:r>
            <a:r>
              <a:rPr lang="en-US" sz="2300" dirty="0">
                <a:effectLst>
                  <a:outerShdw blurRad="38100" dist="38100" dir="2700000" algn="tl">
                    <a:srgbClr val="000000"/>
                  </a:outerShdw>
                </a:effectLst>
              </a:rPr>
              <a:t>, </a:t>
            </a:r>
            <a:r>
              <a:rPr lang="el-GR" sz="2300" dirty="0">
                <a:effectLst>
                  <a:outerShdw blurRad="38100" dist="38100" dir="2700000" algn="tl">
                    <a:srgbClr val="000000"/>
                  </a:outerShdw>
                </a:effectLst>
              </a:rPr>
              <a:t>το </a:t>
            </a:r>
            <a:r>
              <a:rPr lang="en-US" sz="2300" dirty="0">
                <a:effectLst>
                  <a:outerShdw blurRad="38100" dist="38100" dir="2700000" algn="tl">
                    <a:srgbClr val="000000"/>
                  </a:outerShdw>
                </a:effectLst>
              </a:rPr>
              <a:t>2005</a:t>
            </a:r>
            <a:r>
              <a:rPr lang="en-US" sz="2300" dirty="0"/>
              <a:t> </a:t>
            </a:r>
            <a:r>
              <a:rPr lang="el-GR" sz="2300" dirty="0"/>
              <a:t>η </a:t>
            </a:r>
            <a:r>
              <a:rPr lang="en-US" sz="2300" dirty="0">
                <a:effectLst>
                  <a:outerShdw blurRad="38100" dist="38100" dir="2700000" algn="tl">
                    <a:srgbClr val="000000"/>
                  </a:outerShdw>
                </a:effectLst>
              </a:rPr>
              <a:t>CIMS </a:t>
            </a:r>
            <a:r>
              <a:rPr lang="el-GR" sz="2300" dirty="0">
                <a:effectLst>
                  <a:outerShdw blurRad="38100" dist="38100" dir="2700000" algn="tl">
                    <a:srgbClr val="000000"/>
                  </a:outerShdw>
                </a:effectLst>
              </a:rPr>
              <a:t>προχώρησε στη σύσταση Διεθνούς Επιτροπής, η οποία σύντομα όρισε περιφερειακούς διεθνείς εκπροσώπους και δημιούργησε ένα ισχυρό </a:t>
            </a:r>
            <a:r>
              <a:rPr lang="el-GR" sz="2300" dirty="0" smtClean="0">
                <a:effectLst>
                  <a:outerShdw blurRad="38100" dist="38100" dir="2700000" algn="tl">
                    <a:srgbClr val="000000"/>
                  </a:outerShdw>
                </a:effectLst>
              </a:rPr>
              <a:t>διεθνές άτυπο </a:t>
            </a:r>
            <a:r>
              <a:rPr lang="el-GR" sz="2300" dirty="0">
                <a:effectLst>
                  <a:outerShdw blurRad="38100" dist="38100" dir="2700000" algn="tl">
                    <a:srgbClr val="000000"/>
                  </a:outerShdw>
                </a:effectLst>
              </a:rPr>
              <a:t>δίκτυο </a:t>
            </a:r>
            <a:r>
              <a:rPr lang="el-GR" sz="2300" dirty="0" smtClean="0">
                <a:effectLst>
                  <a:outerShdw blurRad="38100" dist="38100" dir="2700000" algn="tl">
                    <a:srgbClr val="000000"/>
                  </a:outerShdw>
                </a:effectLst>
              </a:rPr>
              <a:t>πολιτών</a:t>
            </a:r>
            <a:r>
              <a:rPr lang="en-US" sz="2300" dirty="0" smtClean="0">
                <a:effectLst>
                  <a:outerShdw blurRad="38100" dist="38100" dir="2700000" algn="tl">
                    <a:srgbClr val="000000"/>
                  </a:outerShdw>
                </a:effectLst>
              </a:rPr>
              <a:t>.</a:t>
            </a:r>
            <a:endParaRPr lang="es-UY" sz="2300" dirty="0">
              <a:effectLst>
                <a:outerShdw blurRad="38100" dist="38100" dir="2700000" algn="tl">
                  <a:srgbClr val="000000"/>
                </a:outerShdw>
              </a:effectLst>
            </a:endParaRPr>
          </a:p>
        </p:txBody>
      </p:sp>
      <p:pic>
        <p:nvPicPr>
          <p:cNvPr id="7171" name="Picture 3" descr="2005-CIMS152"/>
          <p:cNvPicPr>
            <a:picLocks noChangeAspect="1" noChangeArrowheads="1"/>
          </p:cNvPicPr>
          <p:nvPr/>
        </p:nvPicPr>
        <p:blipFill>
          <a:blip r:embed="rId3" cstate="print"/>
          <a:srcRect/>
          <a:stretch>
            <a:fillRect/>
          </a:stretch>
        </p:blipFill>
        <p:spPr bwMode="auto">
          <a:xfrm>
            <a:off x="4724400" y="2057400"/>
            <a:ext cx="3962400" cy="3457575"/>
          </a:xfrm>
          <a:prstGeom prst="rect">
            <a:avLst/>
          </a:prstGeom>
          <a:noFill/>
          <a:ln w="3175">
            <a:solidFill>
              <a:schemeClr val="tx1"/>
            </a:solidFill>
            <a:miter lim="800000"/>
            <a:headEnd/>
            <a:tailEnd/>
          </a:ln>
        </p:spPr>
      </p:pic>
      <p:sp>
        <p:nvSpPr>
          <p:cNvPr id="510980" name="Text Box 4"/>
          <p:cNvSpPr txBox="1">
            <a:spLocks noChangeArrowheads="1"/>
          </p:cNvSpPr>
          <p:nvPr/>
        </p:nvSpPr>
        <p:spPr bwMode="auto">
          <a:xfrm>
            <a:off x="2133600" y="228600"/>
            <a:ext cx="5029200" cy="954088"/>
          </a:xfrm>
          <a:prstGeom prst="rect">
            <a:avLst/>
          </a:prstGeom>
          <a:noFill/>
          <a:ln w="9525" algn="ctr">
            <a:noFill/>
            <a:miter lim="800000"/>
            <a:headEnd/>
            <a:tailEnd/>
          </a:ln>
          <a:effectLst/>
        </p:spPr>
        <p:txBody>
          <a:bodyPr>
            <a:spAutoFit/>
          </a:bodyPr>
          <a:lstStyle/>
          <a:p>
            <a:pPr algn="ctr">
              <a:spcBef>
                <a:spcPct val="50000"/>
              </a:spcBef>
              <a:defRPr/>
            </a:pPr>
            <a:r>
              <a:rPr lang="el-GR" dirty="0">
                <a:solidFill>
                  <a:schemeClr val="hlink"/>
                </a:solidFill>
                <a:effectLst>
                  <a:outerShdw blurRad="38100" dist="38100" dir="2700000" algn="tl">
                    <a:srgbClr val="000000"/>
                  </a:outerShdw>
                </a:effectLst>
              </a:rPr>
              <a:t>Δημιουργία της πρωτοβουλίας </a:t>
            </a:r>
            <a:r>
              <a:rPr lang="en-US" dirty="0">
                <a:solidFill>
                  <a:schemeClr val="hlink"/>
                </a:solidFill>
                <a:effectLst>
                  <a:outerShdw blurRad="38100" dist="38100" dir="2700000" algn="tl">
                    <a:srgbClr val="000000"/>
                  </a:outerShdw>
                </a:effectLst>
              </a:rPr>
              <a:t>IMBCI</a:t>
            </a:r>
            <a:endParaRPr lang="es-UY" dirty="0">
              <a:solidFill>
                <a:schemeClr val="hlink"/>
              </a:solidFill>
              <a:effectLst>
                <a:outerShdw blurRad="38100" dist="38100" dir="2700000" algn="tl">
                  <a:srgbClr val="000000"/>
                </a:outerShdw>
              </a:effectLst>
            </a:endParaRPr>
          </a:p>
        </p:txBody>
      </p:sp>
      <p:sp>
        <p:nvSpPr>
          <p:cNvPr id="510981" name="Rectangle 5"/>
          <p:cNvSpPr>
            <a:spLocks noChangeArrowheads="1"/>
          </p:cNvSpPr>
          <p:nvPr/>
        </p:nvSpPr>
        <p:spPr bwMode="auto">
          <a:xfrm>
            <a:off x="5181600" y="6019800"/>
            <a:ext cx="2667000" cy="609600"/>
          </a:xfrm>
          <a:prstGeom prst="rect">
            <a:avLst/>
          </a:prstGeom>
          <a:noFill/>
          <a:ln w="9525" algn="ctr">
            <a:noFill/>
            <a:miter lim="800000"/>
            <a:headEnd/>
            <a:tailEnd/>
          </a:ln>
          <a:effectLst/>
        </p:spPr>
        <p:txBody>
          <a:bodyPr wrap="none" anchor="ctr">
            <a:spAutoFit/>
          </a:bodyPr>
          <a:lstStyle/>
          <a:p>
            <a:pPr>
              <a:defRPr/>
            </a:pPr>
            <a:endParaRPr lang="el-GR">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3250" name="Picture 2" descr="Argentina 136"/>
          <p:cNvPicPr>
            <a:picLocks noChangeAspect="1" noChangeArrowheads="1"/>
          </p:cNvPicPr>
          <p:nvPr/>
        </p:nvPicPr>
        <p:blipFill>
          <a:blip r:embed="rId3" cstate="print"/>
          <a:srcRect t="25731" r="14035"/>
          <a:stretch>
            <a:fillRect/>
          </a:stretch>
        </p:blipFill>
        <p:spPr bwMode="auto">
          <a:xfrm>
            <a:off x="4191000" y="3416300"/>
            <a:ext cx="4953000" cy="3441700"/>
          </a:xfrm>
          <a:prstGeom prst="rect">
            <a:avLst/>
          </a:prstGeom>
          <a:noFill/>
          <a:ln w="3175">
            <a:solidFill>
              <a:srgbClr val="000000"/>
            </a:solidFill>
            <a:miter lim="800000"/>
            <a:headEnd/>
            <a:tailEnd/>
          </a:ln>
        </p:spPr>
      </p:pic>
      <p:sp>
        <p:nvSpPr>
          <p:cNvPr id="486403" name="Text Box 3"/>
          <p:cNvSpPr txBox="1">
            <a:spLocks noChangeArrowheads="1"/>
          </p:cNvSpPr>
          <p:nvPr/>
        </p:nvSpPr>
        <p:spPr bwMode="auto">
          <a:xfrm>
            <a:off x="990600" y="533400"/>
            <a:ext cx="6934200" cy="954088"/>
          </a:xfrm>
          <a:prstGeom prst="rect">
            <a:avLst/>
          </a:prstGeom>
          <a:noFill/>
          <a:ln w="9525">
            <a:noFill/>
            <a:miter lim="800000"/>
            <a:headEnd/>
            <a:tailEnd/>
          </a:ln>
          <a:effectLst/>
        </p:spPr>
        <p:txBody>
          <a:bodyPr>
            <a:spAutoFit/>
          </a:bodyPr>
          <a:lstStyle/>
          <a:p>
            <a:pPr algn="ctr">
              <a:defRPr/>
            </a:pPr>
            <a:r>
              <a:rPr lang="el-GR" dirty="0">
                <a:solidFill>
                  <a:schemeClr val="hlink"/>
                </a:solidFill>
                <a:effectLst>
                  <a:outerShdw blurRad="38100" dist="38100" dir="2700000" algn="tl">
                    <a:srgbClr val="000000"/>
                  </a:outerShdw>
                </a:effectLst>
              </a:rPr>
              <a:t>Οι δυνητικά επιβλαβείς διαδικασίες και πρακτικές περιλαμβάνουν</a:t>
            </a:r>
            <a:r>
              <a:rPr lang="en-US" dirty="0">
                <a:solidFill>
                  <a:schemeClr val="hlink"/>
                </a:solidFill>
                <a:effectLst>
                  <a:outerShdw blurRad="38100" dist="38100" dir="2700000" algn="tl">
                    <a:srgbClr val="000000"/>
                  </a:outerShdw>
                </a:effectLst>
              </a:rPr>
              <a:t>:</a:t>
            </a:r>
            <a:endParaRPr lang="es-UY" dirty="0">
              <a:solidFill>
                <a:schemeClr val="hlink"/>
              </a:solidFill>
              <a:effectLst>
                <a:outerShdw blurRad="38100" dist="38100" dir="2700000" algn="tl">
                  <a:srgbClr val="000000"/>
                </a:outerShdw>
              </a:effectLst>
            </a:endParaRPr>
          </a:p>
        </p:txBody>
      </p:sp>
      <p:sp>
        <p:nvSpPr>
          <p:cNvPr id="486404" name="Text Box 4"/>
          <p:cNvSpPr txBox="1">
            <a:spLocks noChangeArrowheads="1"/>
          </p:cNvSpPr>
          <p:nvPr/>
        </p:nvSpPr>
        <p:spPr bwMode="auto">
          <a:xfrm>
            <a:off x="457200" y="1905000"/>
            <a:ext cx="6553200" cy="954088"/>
          </a:xfrm>
          <a:prstGeom prst="rect">
            <a:avLst/>
          </a:prstGeom>
          <a:noFill/>
          <a:ln w="9525">
            <a:noFill/>
            <a:miter lim="800000"/>
            <a:headEnd/>
            <a:tailEnd/>
          </a:ln>
          <a:effectLst/>
        </p:spPr>
        <p:txBody>
          <a:bodyPr>
            <a:spAutoFit/>
          </a:bodyPr>
          <a:lstStyle/>
          <a:p>
            <a:pPr>
              <a:buSzTx/>
              <a:buFont typeface="Wingdings" pitchFamily="2" charset="2"/>
              <a:buChar char="§"/>
              <a:defRPr/>
            </a:pPr>
            <a:r>
              <a:rPr lang="en-US" dirty="0">
                <a:effectLst>
                  <a:outerShdw blurRad="38100" dist="38100" dir="2700000" algn="tl">
                    <a:srgbClr val="000000"/>
                  </a:outerShdw>
                </a:effectLst>
              </a:rPr>
              <a:t> </a:t>
            </a:r>
            <a:r>
              <a:rPr lang="el-GR" dirty="0">
                <a:effectLst>
                  <a:outerShdw blurRad="38100" dist="38100" dir="2700000" algn="tl">
                    <a:srgbClr val="000000"/>
                  </a:outerShdw>
                </a:effectLst>
              </a:rPr>
              <a:t>Ύπτια θέση ή γυναικολογική θέση (πόδια στους αναβολείς</a:t>
            </a:r>
            <a:r>
              <a:rPr lang="en-US" dirty="0">
                <a:effectLst>
                  <a:outerShdw blurRad="38100" dist="38100" dir="2700000" algn="tl">
                    <a:srgbClr val="000000"/>
                  </a:outerShdw>
                </a:effectLst>
              </a:rPr>
              <a:t>) 	</a:t>
            </a:r>
            <a:endParaRPr lang="es-UY" dirty="0">
              <a:effectLst>
                <a:outerShdw blurRad="38100" dist="38100" dir="2700000" algn="tl">
                  <a:srgbClr val="000000"/>
                </a:outerShdw>
              </a:effectLst>
            </a:endParaRPr>
          </a:p>
        </p:txBody>
      </p:sp>
      <p:pic>
        <p:nvPicPr>
          <p:cNvPr id="53253" name="Picture 5" descr="022 Stirrups Straps"/>
          <p:cNvPicPr>
            <a:picLocks noChangeAspect="1" noChangeArrowheads="1"/>
          </p:cNvPicPr>
          <p:nvPr/>
        </p:nvPicPr>
        <p:blipFill>
          <a:blip r:embed="rId4" cstate="print"/>
          <a:srcRect/>
          <a:stretch>
            <a:fillRect/>
          </a:stretch>
        </p:blipFill>
        <p:spPr bwMode="auto">
          <a:xfrm>
            <a:off x="0" y="3886200"/>
            <a:ext cx="3657600" cy="2416175"/>
          </a:xfrm>
          <a:prstGeom prst="rect">
            <a:avLst/>
          </a:prstGeom>
          <a:noFill/>
          <a:ln w="3175">
            <a:solidFill>
              <a:srgbClr val="000000"/>
            </a:solidFill>
            <a:miter lim="800000"/>
            <a:headEnd/>
            <a:tailEnd/>
          </a:ln>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4274" name="Picture 2" descr="5"/>
          <p:cNvPicPr>
            <a:picLocks noChangeAspect="1" noChangeArrowheads="1"/>
          </p:cNvPicPr>
          <p:nvPr/>
        </p:nvPicPr>
        <p:blipFill>
          <a:blip r:embed="rId3" cstate="print"/>
          <a:srcRect l="39694"/>
          <a:stretch>
            <a:fillRect/>
          </a:stretch>
        </p:blipFill>
        <p:spPr bwMode="auto">
          <a:xfrm>
            <a:off x="5181600" y="2743200"/>
            <a:ext cx="3125788" cy="3635375"/>
          </a:xfrm>
          <a:prstGeom prst="rect">
            <a:avLst/>
          </a:prstGeom>
          <a:noFill/>
          <a:ln w="3175">
            <a:solidFill>
              <a:srgbClr val="000000"/>
            </a:solidFill>
            <a:miter lim="800000"/>
            <a:headEnd/>
            <a:tailEnd/>
          </a:ln>
        </p:spPr>
      </p:pic>
      <p:sp>
        <p:nvSpPr>
          <p:cNvPr id="488451" name="Text Box 3"/>
          <p:cNvSpPr txBox="1">
            <a:spLocks noChangeArrowheads="1"/>
          </p:cNvSpPr>
          <p:nvPr/>
        </p:nvSpPr>
        <p:spPr bwMode="auto">
          <a:xfrm>
            <a:off x="1066800" y="533400"/>
            <a:ext cx="6934200" cy="954088"/>
          </a:xfrm>
          <a:prstGeom prst="rect">
            <a:avLst/>
          </a:prstGeom>
          <a:noFill/>
          <a:ln w="9525">
            <a:noFill/>
            <a:miter lim="800000"/>
            <a:headEnd/>
            <a:tailEnd/>
          </a:ln>
          <a:effectLst/>
        </p:spPr>
        <p:txBody>
          <a:bodyPr>
            <a:spAutoFit/>
          </a:bodyPr>
          <a:lstStyle/>
          <a:p>
            <a:pPr algn="ctr">
              <a:defRPr/>
            </a:pPr>
            <a:r>
              <a:rPr lang="el-GR" dirty="0">
                <a:solidFill>
                  <a:schemeClr val="hlink"/>
                </a:solidFill>
                <a:effectLst>
                  <a:outerShdw blurRad="38100" dist="38100" dir="2700000" algn="tl">
                    <a:srgbClr val="000000"/>
                  </a:outerShdw>
                </a:effectLst>
              </a:rPr>
              <a:t>Οι δυνητικά επιβλαβείς διαδικασίες και πρακτικές περιλαμβάνουν</a:t>
            </a:r>
            <a:r>
              <a:rPr lang="en-US" dirty="0">
                <a:solidFill>
                  <a:schemeClr val="hlink"/>
                </a:solidFill>
                <a:effectLst>
                  <a:outerShdw blurRad="38100" dist="38100" dir="2700000" algn="tl">
                    <a:srgbClr val="000000"/>
                  </a:outerShdw>
                </a:effectLst>
              </a:rPr>
              <a:t>:</a:t>
            </a:r>
            <a:endParaRPr lang="es-UY" dirty="0">
              <a:solidFill>
                <a:schemeClr val="hlink"/>
              </a:solidFill>
              <a:effectLst>
                <a:outerShdw blurRad="38100" dist="38100" dir="2700000" algn="tl">
                  <a:srgbClr val="000000"/>
                </a:outerShdw>
              </a:effectLst>
            </a:endParaRPr>
          </a:p>
        </p:txBody>
      </p:sp>
      <p:sp>
        <p:nvSpPr>
          <p:cNvPr id="488452" name="Text Box 4"/>
          <p:cNvSpPr txBox="1">
            <a:spLocks noChangeArrowheads="1"/>
          </p:cNvSpPr>
          <p:nvPr/>
        </p:nvSpPr>
        <p:spPr bwMode="auto">
          <a:xfrm>
            <a:off x="609600" y="1524000"/>
            <a:ext cx="8151813" cy="1031875"/>
          </a:xfrm>
          <a:prstGeom prst="rect">
            <a:avLst/>
          </a:prstGeom>
          <a:noFill/>
          <a:ln w="9525">
            <a:noFill/>
            <a:miter lim="800000"/>
            <a:headEnd/>
            <a:tailEnd/>
          </a:ln>
          <a:effectLst/>
        </p:spPr>
        <p:txBody>
          <a:bodyPr wrap="none">
            <a:spAutoFit/>
          </a:bodyPr>
          <a:lstStyle/>
          <a:p>
            <a:pPr>
              <a:buSzTx/>
              <a:buFont typeface="Wingdings" pitchFamily="2" charset="2"/>
              <a:buChar char="§"/>
            </a:pPr>
            <a:r>
              <a:rPr lang="en-US">
                <a:effectLst>
                  <a:outerShdw blurRad="38100" dist="38100" dir="2700000" algn="tl">
                    <a:srgbClr val="000000"/>
                  </a:outerShdw>
                </a:effectLst>
              </a:rPr>
              <a:t> </a:t>
            </a:r>
            <a:r>
              <a:rPr lang="el-GR" sz="2300"/>
              <a:t>Εξώθηση καθοδηγούμενη από τους </a:t>
            </a:r>
          </a:p>
          <a:p>
            <a:pPr>
              <a:buSzTx/>
            </a:pPr>
            <a:r>
              <a:rPr lang="el-GR" sz="2300"/>
              <a:t>υπεύθυνους επαγγελματίες περιγεννητικής φροντίδας</a:t>
            </a:r>
            <a:r>
              <a:rPr lang="el-GR"/>
              <a:t> </a:t>
            </a:r>
            <a:endParaRPr lang="es-UY"/>
          </a:p>
        </p:txBody>
      </p:sp>
      <p:pic>
        <p:nvPicPr>
          <p:cNvPr id="54277" name="Picture 6" descr="Tucuman 175"/>
          <p:cNvPicPr>
            <a:picLocks noChangeAspect="1" noChangeArrowheads="1"/>
          </p:cNvPicPr>
          <p:nvPr/>
        </p:nvPicPr>
        <p:blipFill>
          <a:blip r:embed="rId4" cstate="print"/>
          <a:srcRect/>
          <a:stretch>
            <a:fillRect/>
          </a:stretch>
        </p:blipFill>
        <p:spPr bwMode="auto">
          <a:xfrm>
            <a:off x="381000" y="3276600"/>
            <a:ext cx="3962400" cy="2971800"/>
          </a:xfrm>
          <a:prstGeom prst="rect">
            <a:avLst/>
          </a:prstGeom>
          <a:noFill/>
          <a:ln w="3175">
            <a:solidFill>
              <a:srgbClr val="000000"/>
            </a:solidFill>
            <a:miter lim="800000"/>
            <a:headEnd/>
            <a:tailEnd/>
          </a:ln>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85378" name="Rectangle 2"/>
          <p:cNvSpPr>
            <a:spLocks noGrp="1" noChangeArrowheads="1"/>
          </p:cNvSpPr>
          <p:nvPr>
            <p:ph type="body" idx="1"/>
          </p:nvPr>
        </p:nvSpPr>
        <p:spPr>
          <a:xfrm>
            <a:off x="457200" y="1600200"/>
            <a:ext cx="6781800" cy="762000"/>
          </a:xfrm>
        </p:spPr>
        <p:txBody>
          <a:bodyPr/>
          <a:lstStyle/>
          <a:p>
            <a:pPr eaLnBrk="1" hangingPunct="1">
              <a:buSzTx/>
              <a:buFont typeface="Wingdings" pitchFamily="2" charset="2"/>
              <a:buChar char="§"/>
            </a:pPr>
            <a:r>
              <a:rPr lang="el-GR" sz="2700" b="1" smtClean="0">
                <a:latin typeface="Tahoma" pitchFamily="34" charset="0"/>
              </a:rPr>
              <a:t>Πίεση του πυθμένα της μήτρας (χειρισμός </a:t>
            </a:r>
            <a:r>
              <a:rPr lang="en-US" sz="2700" b="1" smtClean="0">
                <a:latin typeface="Tahoma" pitchFamily="34" charset="0"/>
              </a:rPr>
              <a:t>Kristeller)</a:t>
            </a:r>
          </a:p>
        </p:txBody>
      </p:sp>
      <p:sp>
        <p:nvSpPr>
          <p:cNvPr id="485379" name="Text Box 3"/>
          <p:cNvSpPr txBox="1">
            <a:spLocks noChangeArrowheads="1"/>
          </p:cNvSpPr>
          <p:nvPr/>
        </p:nvSpPr>
        <p:spPr bwMode="auto">
          <a:xfrm>
            <a:off x="1066800" y="609600"/>
            <a:ext cx="6934200" cy="954088"/>
          </a:xfrm>
          <a:prstGeom prst="rect">
            <a:avLst/>
          </a:prstGeom>
          <a:noFill/>
          <a:ln w="9525">
            <a:noFill/>
            <a:miter lim="800000"/>
            <a:headEnd/>
            <a:tailEnd/>
          </a:ln>
          <a:effectLst/>
        </p:spPr>
        <p:txBody>
          <a:bodyPr>
            <a:spAutoFit/>
          </a:bodyPr>
          <a:lstStyle/>
          <a:p>
            <a:pPr algn="ctr">
              <a:defRPr/>
            </a:pPr>
            <a:r>
              <a:rPr lang="el-GR" dirty="0">
                <a:solidFill>
                  <a:schemeClr val="hlink"/>
                </a:solidFill>
                <a:effectLst>
                  <a:outerShdw blurRad="38100" dist="38100" dir="2700000" algn="tl">
                    <a:srgbClr val="000000"/>
                  </a:outerShdw>
                </a:effectLst>
              </a:rPr>
              <a:t>Οι δυνητικά επιβλαβείς διαδικασίες και πρακτικές περιλαμβάνουν</a:t>
            </a:r>
            <a:r>
              <a:rPr lang="en-US" dirty="0">
                <a:solidFill>
                  <a:schemeClr val="hlink"/>
                </a:solidFill>
                <a:effectLst>
                  <a:outerShdw blurRad="38100" dist="38100" dir="2700000" algn="tl">
                    <a:srgbClr val="000000"/>
                  </a:outerShdw>
                </a:effectLst>
              </a:rPr>
              <a:t>:</a:t>
            </a:r>
            <a:endParaRPr lang="es-UY" dirty="0">
              <a:solidFill>
                <a:schemeClr val="hlink"/>
              </a:solidFill>
              <a:effectLst>
                <a:outerShdw blurRad="38100" dist="38100" dir="2700000" algn="tl">
                  <a:srgbClr val="000000"/>
                </a:outerShdw>
              </a:effectLst>
            </a:endParaRPr>
          </a:p>
        </p:txBody>
      </p:sp>
      <p:pic>
        <p:nvPicPr>
          <p:cNvPr id="55300" name="Picture 4" descr="Kristeller01"/>
          <p:cNvPicPr>
            <a:picLocks noChangeAspect="1" noChangeArrowheads="1"/>
          </p:cNvPicPr>
          <p:nvPr/>
        </p:nvPicPr>
        <p:blipFill>
          <a:blip r:embed="rId3" cstate="print"/>
          <a:srcRect/>
          <a:stretch>
            <a:fillRect/>
          </a:stretch>
        </p:blipFill>
        <p:spPr bwMode="auto">
          <a:xfrm>
            <a:off x="304800" y="2971800"/>
            <a:ext cx="3962400" cy="2814638"/>
          </a:xfrm>
          <a:prstGeom prst="rect">
            <a:avLst/>
          </a:prstGeom>
          <a:noFill/>
          <a:ln w="3175">
            <a:solidFill>
              <a:srgbClr val="000000"/>
            </a:solidFill>
            <a:miter lim="800000"/>
            <a:headEnd/>
            <a:tailEnd/>
          </a:ln>
        </p:spPr>
      </p:pic>
      <p:pic>
        <p:nvPicPr>
          <p:cNvPr id="55301" name="Picture 5" descr="Kristeller02"/>
          <p:cNvPicPr>
            <a:picLocks noChangeAspect="1" noChangeArrowheads="1"/>
          </p:cNvPicPr>
          <p:nvPr/>
        </p:nvPicPr>
        <p:blipFill>
          <a:blip r:embed="rId4" cstate="print"/>
          <a:srcRect/>
          <a:stretch>
            <a:fillRect/>
          </a:stretch>
        </p:blipFill>
        <p:spPr bwMode="auto">
          <a:xfrm>
            <a:off x="4724400" y="4191000"/>
            <a:ext cx="4038600" cy="2316163"/>
          </a:xfrm>
          <a:prstGeom prst="rect">
            <a:avLst/>
          </a:prstGeom>
          <a:noFill/>
          <a:ln w="3175">
            <a:solidFill>
              <a:srgbClr val="000000"/>
            </a:solidFill>
            <a:miter lim="800000"/>
            <a:headEnd/>
            <a:tailEnd/>
          </a:ln>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6322" name="Picture 2" descr="6"/>
          <p:cNvPicPr>
            <a:picLocks noChangeAspect="1" noChangeArrowheads="1"/>
          </p:cNvPicPr>
          <p:nvPr/>
        </p:nvPicPr>
        <p:blipFill>
          <a:blip r:embed="rId3" cstate="print"/>
          <a:srcRect/>
          <a:stretch>
            <a:fillRect/>
          </a:stretch>
        </p:blipFill>
        <p:spPr bwMode="auto">
          <a:xfrm>
            <a:off x="6173787" y="2332037"/>
            <a:ext cx="2970213" cy="4525963"/>
          </a:xfrm>
          <a:prstGeom prst="rect">
            <a:avLst/>
          </a:prstGeom>
          <a:noFill/>
          <a:ln w="3175">
            <a:solidFill>
              <a:srgbClr val="000000"/>
            </a:solidFill>
            <a:miter lim="800000"/>
            <a:headEnd/>
            <a:tailEnd/>
          </a:ln>
        </p:spPr>
      </p:pic>
      <p:pic>
        <p:nvPicPr>
          <p:cNvPr id="56323" name="Picture 3" descr="Surgical Birth #6"/>
          <p:cNvPicPr>
            <a:picLocks noChangeAspect="1" noChangeArrowheads="1"/>
          </p:cNvPicPr>
          <p:nvPr/>
        </p:nvPicPr>
        <p:blipFill>
          <a:blip r:embed="rId4" cstate="print"/>
          <a:srcRect/>
          <a:stretch>
            <a:fillRect/>
          </a:stretch>
        </p:blipFill>
        <p:spPr bwMode="auto">
          <a:xfrm>
            <a:off x="0" y="3748087"/>
            <a:ext cx="4652963" cy="3109913"/>
          </a:xfrm>
          <a:prstGeom prst="rect">
            <a:avLst/>
          </a:prstGeom>
          <a:noFill/>
          <a:ln w="3175">
            <a:solidFill>
              <a:srgbClr val="000000"/>
            </a:solidFill>
            <a:miter lim="800000"/>
            <a:headEnd/>
            <a:tailEnd/>
          </a:ln>
        </p:spPr>
      </p:pic>
      <p:sp>
        <p:nvSpPr>
          <p:cNvPr id="487428" name="Text Box 4"/>
          <p:cNvSpPr txBox="1">
            <a:spLocks noChangeArrowheads="1"/>
          </p:cNvSpPr>
          <p:nvPr/>
        </p:nvSpPr>
        <p:spPr bwMode="auto">
          <a:xfrm>
            <a:off x="1295400" y="457200"/>
            <a:ext cx="6934200" cy="954088"/>
          </a:xfrm>
          <a:prstGeom prst="rect">
            <a:avLst/>
          </a:prstGeom>
          <a:noFill/>
          <a:ln w="9525">
            <a:noFill/>
            <a:miter lim="800000"/>
            <a:headEnd/>
            <a:tailEnd/>
          </a:ln>
          <a:effectLst/>
        </p:spPr>
        <p:txBody>
          <a:bodyPr>
            <a:spAutoFit/>
          </a:bodyPr>
          <a:lstStyle/>
          <a:p>
            <a:pPr algn="ctr">
              <a:defRPr/>
            </a:pPr>
            <a:r>
              <a:rPr lang="el-GR" dirty="0">
                <a:solidFill>
                  <a:schemeClr val="hlink"/>
                </a:solidFill>
                <a:effectLst>
                  <a:outerShdw blurRad="38100" dist="38100" dir="2700000" algn="tl">
                    <a:srgbClr val="000000"/>
                  </a:outerShdw>
                </a:effectLst>
              </a:rPr>
              <a:t>Οι δυνητικά επιβλαβείς διαδικασίες και πρακτικές περιλαμβάνουν</a:t>
            </a:r>
            <a:r>
              <a:rPr lang="en-US" dirty="0">
                <a:solidFill>
                  <a:schemeClr val="hlink"/>
                </a:solidFill>
                <a:effectLst>
                  <a:outerShdw blurRad="38100" dist="38100" dir="2700000" algn="tl">
                    <a:srgbClr val="000000"/>
                  </a:outerShdw>
                </a:effectLst>
              </a:rPr>
              <a:t>:</a:t>
            </a:r>
            <a:endParaRPr lang="es-UY" dirty="0">
              <a:solidFill>
                <a:schemeClr val="hlink"/>
              </a:solidFill>
              <a:effectLst>
                <a:outerShdw blurRad="38100" dist="38100" dir="2700000" algn="tl">
                  <a:srgbClr val="000000"/>
                </a:outerShdw>
              </a:effectLst>
            </a:endParaRPr>
          </a:p>
        </p:txBody>
      </p:sp>
      <p:sp>
        <p:nvSpPr>
          <p:cNvPr id="487429" name="Text Box 5"/>
          <p:cNvSpPr txBox="1">
            <a:spLocks noChangeArrowheads="1"/>
          </p:cNvSpPr>
          <p:nvPr/>
        </p:nvSpPr>
        <p:spPr bwMode="auto">
          <a:xfrm>
            <a:off x="762000" y="1600200"/>
            <a:ext cx="3200400" cy="2148280"/>
          </a:xfrm>
          <a:prstGeom prst="rect">
            <a:avLst/>
          </a:prstGeom>
          <a:noFill/>
          <a:ln w="9525">
            <a:noFill/>
            <a:miter lim="800000"/>
            <a:headEnd/>
            <a:tailEnd/>
          </a:ln>
          <a:effectLst/>
        </p:spPr>
        <p:txBody>
          <a:bodyPr>
            <a:spAutoFit/>
          </a:bodyPr>
          <a:lstStyle/>
          <a:p>
            <a:pPr>
              <a:buSzTx/>
              <a:buFont typeface="Wingdings" pitchFamily="2" charset="2"/>
              <a:buChar char="§"/>
            </a:pPr>
            <a:r>
              <a:rPr lang="en-US" dirty="0">
                <a:effectLst>
                  <a:outerShdw blurRad="38100" dist="38100" dir="2700000" algn="tl">
                    <a:srgbClr val="000000"/>
                  </a:outerShdw>
                </a:effectLst>
              </a:rPr>
              <a:t> </a:t>
            </a:r>
            <a:r>
              <a:rPr lang="el-GR" sz="2400" dirty="0" err="1" smtClean="0">
                <a:effectLst>
                  <a:outerShdw blurRad="38100" dist="38100" dir="2700000" algn="tl">
                    <a:srgbClr val="000000"/>
                  </a:outerShdw>
                </a:effectLst>
              </a:rPr>
              <a:t>Περινεοτομή</a:t>
            </a:r>
            <a:endParaRPr lang="el-GR" sz="2400" dirty="0" smtClean="0">
              <a:effectLst>
                <a:outerShdw blurRad="38100" dist="38100" dir="2700000" algn="tl">
                  <a:srgbClr val="000000"/>
                </a:outerShdw>
              </a:effectLst>
            </a:endParaRPr>
          </a:p>
          <a:p>
            <a:pPr>
              <a:buSzTx/>
              <a:buFont typeface="Wingdings" pitchFamily="2" charset="2"/>
              <a:buChar char="§"/>
            </a:pPr>
            <a:endParaRPr lang="en-US" sz="2400" dirty="0">
              <a:effectLst>
                <a:outerShdw blurRad="38100" dist="38100" dir="2700000" algn="tl">
                  <a:srgbClr val="000000"/>
                </a:outerShdw>
              </a:effectLst>
            </a:endParaRPr>
          </a:p>
          <a:p>
            <a:pPr>
              <a:buSzTx/>
              <a:buFont typeface="Wingdings" pitchFamily="2" charset="2"/>
              <a:buChar char="§"/>
            </a:pPr>
            <a:r>
              <a:rPr lang="en-US" sz="2400" dirty="0">
                <a:effectLst>
                  <a:outerShdw blurRad="38100" dist="38100" dir="2700000" algn="tl">
                    <a:srgbClr val="000000"/>
                  </a:outerShdw>
                </a:effectLst>
              </a:rPr>
              <a:t> </a:t>
            </a:r>
            <a:r>
              <a:rPr lang="el-GR" sz="2400" dirty="0" err="1">
                <a:effectLst>
                  <a:outerShdw blurRad="38100" dist="38100" dir="2700000" algn="tl">
                    <a:srgbClr val="000000"/>
                  </a:outerShdw>
                </a:effectLst>
              </a:rPr>
              <a:t>Εμβρυουλκία</a:t>
            </a:r>
            <a:r>
              <a:rPr lang="el-GR" sz="2400" dirty="0">
                <a:effectLst>
                  <a:outerShdw blurRad="38100" dist="38100" dir="2700000" algn="tl">
                    <a:srgbClr val="000000"/>
                  </a:outerShdw>
                </a:effectLst>
              </a:rPr>
              <a:t> και </a:t>
            </a:r>
            <a:r>
              <a:rPr lang="el-GR" sz="2400" dirty="0" err="1">
                <a:effectLst>
                  <a:outerShdw blurRad="38100" dist="38100" dir="2700000" algn="tl">
                    <a:srgbClr val="000000"/>
                  </a:outerShdw>
                </a:effectLst>
              </a:rPr>
              <a:t>σικυουλκία</a:t>
            </a:r>
            <a:r>
              <a:rPr lang="el-GR" sz="2400" dirty="0">
                <a:effectLst>
                  <a:outerShdw blurRad="38100" dist="38100" dir="2700000" algn="tl">
                    <a:srgbClr val="000000"/>
                  </a:outerShdw>
                </a:effectLst>
              </a:rPr>
              <a:t> (χρήση βεντούζας)</a:t>
            </a:r>
            <a:endParaRPr lang="es-UY" sz="2400" dirty="0">
              <a:effectLst>
                <a:outerShdw blurRad="38100" dist="38100" dir="2700000" algn="tl">
                  <a:srgbClr val="000000"/>
                </a:outerShdw>
              </a:effectLst>
            </a:endParaRPr>
          </a:p>
        </p:txBody>
      </p:sp>
      <p:pic>
        <p:nvPicPr>
          <p:cNvPr id="56326" name="Picture 6"/>
          <p:cNvPicPr>
            <a:picLocks noChangeAspect="1" noChangeArrowheads="1"/>
          </p:cNvPicPr>
          <p:nvPr/>
        </p:nvPicPr>
        <p:blipFill>
          <a:blip r:embed="rId5" cstate="print"/>
          <a:srcRect b="12643"/>
          <a:stretch>
            <a:fillRect/>
          </a:stretch>
        </p:blipFill>
        <p:spPr bwMode="auto">
          <a:xfrm>
            <a:off x="4038600" y="2819400"/>
            <a:ext cx="2209800" cy="1447800"/>
          </a:xfrm>
          <a:prstGeom prst="rect">
            <a:avLst/>
          </a:prstGeom>
          <a:noFill/>
          <a:ln w="3175" algn="ctr">
            <a:solidFill>
              <a:schemeClr val="bg2"/>
            </a:solidFill>
            <a:miter lim="800000"/>
            <a:headEnd/>
            <a:tailEnd/>
          </a:ln>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89474" name="Text Box 2"/>
          <p:cNvSpPr txBox="1">
            <a:spLocks noChangeArrowheads="1"/>
          </p:cNvSpPr>
          <p:nvPr/>
        </p:nvSpPr>
        <p:spPr bwMode="auto">
          <a:xfrm>
            <a:off x="1143000" y="533400"/>
            <a:ext cx="6934200" cy="954088"/>
          </a:xfrm>
          <a:prstGeom prst="rect">
            <a:avLst/>
          </a:prstGeom>
          <a:noFill/>
          <a:ln w="9525">
            <a:noFill/>
            <a:miter lim="800000"/>
            <a:headEnd/>
            <a:tailEnd/>
          </a:ln>
          <a:effectLst/>
        </p:spPr>
        <p:txBody>
          <a:bodyPr>
            <a:spAutoFit/>
          </a:bodyPr>
          <a:lstStyle/>
          <a:p>
            <a:pPr algn="ctr">
              <a:defRPr/>
            </a:pPr>
            <a:r>
              <a:rPr lang="el-GR" dirty="0">
                <a:solidFill>
                  <a:schemeClr val="hlink"/>
                </a:solidFill>
                <a:effectLst>
                  <a:outerShdw blurRad="38100" dist="38100" dir="2700000" algn="tl">
                    <a:srgbClr val="000000"/>
                  </a:outerShdw>
                </a:effectLst>
              </a:rPr>
              <a:t>Οι δυνητικά επιβλαβείς διαδικασίες και πρακτικές περιλαμβάνουν</a:t>
            </a:r>
            <a:r>
              <a:rPr lang="en-US" dirty="0">
                <a:solidFill>
                  <a:schemeClr val="hlink"/>
                </a:solidFill>
                <a:effectLst>
                  <a:outerShdw blurRad="38100" dist="38100" dir="2700000" algn="tl">
                    <a:srgbClr val="000000"/>
                  </a:outerShdw>
                </a:effectLst>
              </a:rPr>
              <a:t>:</a:t>
            </a:r>
            <a:endParaRPr lang="es-UY" dirty="0">
              <a:solidFill>
                <a:schemeClr val="hlink"/>
              </a:solidFill>
              <a:effectLst>
                <a:outerShdw blurRad="38100" dist="38100" dir="2700000" algn="tl">
                  <a:srgbClr val="000000"/>
                </a:outerShdw>
              </a:effectLst>
            </a:endParaRPr>
          </a:p>
        </p:txBody>
      </p:sp>
      <p:sp>
        <p:nvSpPr>
          <p:cNvPr id="489475" name="Text Box 3"/>
          <p:cNvSpPr txBox="1">
            <a:spLocks noChangeArrowheads="1"/>
          </p:cNvSpPr>
          <p:nvPr/>
        </p:nvSpPr>
        <p:spPr bwMode="auto">
          <a:xfrm>
            <a:off x="533400" y="1752600"/>
            <a:ext cx="7391400" cy="519113"/>
          </a:xfrm>
          <a:prstGeom prst="rect">
            <a:avLst/>
          </a:prstGeom>
          <a:noFill/>
          <a:ln w="9525">
            <a:noFill/>
            <a:miter lim="800000"/>
            <a:headEnd/>
            <a:tailEnd/>
          </a:ln>
          <a:effectLst/>
        </p:spPr>
        <p:txBody>
          <a:bodyPr>
            <a:spAutoFit/>
          </a:bodyPr>
          <a:lstStyle/>
          <a:p>
            <a:pPr>
              <a:buSzTx/>
              <a:buFont typeface="Wingdings" pitchFamily="2" charset="2"/>
              <a:buChar char="§"/>
              <a:defRPr/>
            </a:pPr>
            <a:r>
              <a:rPr lang="en-US" dirty="0">
                <a:effectLst>
                  <a:outerShdw blurRad="38100" dist="38100" dir="2700000" algn="tl">
                    <a:srgbClr val="000000"/>
                  </a:outerShdw>
                </a:effectLst>
              </a:rPr>
              <a:t> </a:t>
            </a:r>
            <a:r>
              <a:rPr lang="el-GR" dirty="0">
                <a:effectLst>
                  <a:outerShdw blurRad="38100" dist="38100" dir="2700000" algn="tl">
                    <a:srgbClr val="000000"/>
                  </a:outerShdw>
                </a:effectLst>
              </a:rPr>
              <a:t>Δακτυλική επισκόπηση της μήτρας</a:t>
            </a:r>
            <a:endParaRPr lang="es-UY" dirty="0">
              <a:effectLst>
                <a:outerShdw blurRad="38100" dist="38100" dir="2700000" algn="tl">
                  <a:srgbClr val="000000"/>
                </a:outerShdw>
              </a:effectLst>
            </a:endParaRPr>
          </a:p>
        </p:txBody>
      </p:sp>
      <p:pic>
        <p:nvPicPr>
          <p:cNvPr id="57348" name="Picture 4" descr="LimpezaUterina"/>
          <p:cNvPicPr>
            <a:picLocks noChangeAspect="1" noChangeArrowheads="1"/>
          </p:cNvPicPr>
          <p:nvPr/>
        </p:nvPicPr>
        <p:blipFill>
          <a:blip r:embed="rId3" cstate="print"/>
          <a:srcRect/>
          <a:stretch>
            <a:fillRect/>
          </a:stretch>
        </p:blipFill>
        <p:spPr bwMode="auto">
          <a:xfrm>
            <a:off x="3200400" y="2819400"/>
            <a:ext cx="4343400" cy="3649663"/>
          </a:xfrm>
          <a:prstGeom prst="rect">
            <a:avLst/>
          </a:prstGeom>
          <a:noFill/>
          <a:ln w="3175">
            <a:solidFill>
              <a:srgbClr val="000000"/>
            </a:solidFill>
            <a:miter lim="800000"/>
            <a:headEnd/>
            <a:tailEnd/>
          </a:ln>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90499" name="Text Box 3"/>
          <p:cNvSpPr txBox="1">
            <a:spLocks noChangeArrowheads="1"/>
          </p:cNvSpPr>
          <p:nvPr/>
        </p:nvSpPr>
        <p:spPr bwMode="auto">
          <a:xfrm>
            <a:off x="1219200" y="609600"/>
            <a:ext cx="6934200" cy="954088"/>
          </a:xfrm>
          <a:prstGeom prst="rect">
            <a:avLst/>
          </a:prstGeom>
          <a:noFill/>
          <a:ln w="9525">
            <a:noFill/>
            <a:miter lim="800000"/>
            <a:headEnd/>
            <a:tailEnd/>
          </a:ln>
          <a:effectLst/>
        </p:spPr>
        <p:txBody>
          <a:bodyPr>
            <a:spAutoFit/>
          </a:bodyPr>
          <a:lstStyle/>
          <a:p>
            <a:pPr algn="ctr">
              <a:defRPr/>
            </a:pPr>
            <a:r>
              <a:rPr lang="el-GR" dirty="0">
                <a:solidFill>
                  <a:schemeClr val="hlink"/>
                </a:solidFill>
                <a:effectLst>
                  <a:outerShdw blurRad="38100" dist="38100" dir="2700000" algn="tl">
                    <a:srgbClr val="000000"/>
                  </a:outerShdw>
                </a:effectLst>
              </a:rPr>
              <a:t>Οι δυνητικά επιβλαβείς διαδικασίες και πρακτικές περιλαμβάνουν</a:t>
            </a:r>
            <a:r>
              <a:rPr lang="en-US" dirty="0">
                <a:solidFill>
                  <a:schemeClr val="hlink"/>
                </a:solidFill>
                <a:effectLst>
                  <a:outerShdw blurRad="38100" dist="38100" dir="2700000" algn="tl">
                    <a:srgbClr val="000000"/>
                  </a:outerShdw>
                </a:effectLst>
              </a:rPr>
              <a:t>:</a:t>
            </a:r>
            <a:endParaRPr lang="es-UY" dirty="0">
              <a:solidFill>
                <a:schemeClr val="hlink"/>
              </a:solidFill>
              <a:effectLst>
                <a:outerShdw blurRad="38100" dist="38100" dir="2700000" algn="tl">
                  <a:srgbClr val="000000"/>
                </a:outerShdw>
              </a:effectLst>
            </a:endParaRPr>
          </a:p>
        </p:txBody>
      </p:sp>
      <p:sp>
        <p:nvSpPr>
          <p:cNvPr id="490500" name="Text Box 4"/>
          <p:cNvSpPr txBox="1">
            <a:spLocks noChangeArrowheads="1"/>
          </p:cNvSpPr>
          <p:nvPr/>
        </p:nvSpPr>
        <p:spPr bwMode="auto">
          <a:xfrm>
            <a:off x="609600" y="1828800"/>
            <a:ext cx="8229600" cy="954088"/>
          </a:xfrm>
          <a:prstGeom prst="rect">
            <a:avLst/>
          </a:prstGeom>
          <a:noFill/>
          <a:ln w="9525">
            <a:noFill/>
            <a:miter lim="800000"/>
            <a:headEnd/>
            <a:tailEnd/>
          </a:ln>
          <a:effectLst/>
        </p:spPr>
        <p:txBody>
          <a:bodyPr>
            <a:spAutoFit/>
          </a:bodyPr>
          <a:lstStyle/>
          <a:p>
            <a:pPr>
              <a:buSzTx/>
              <a:buFont typeface="Wingdings" pitchFamily="2" charset="2"/>
              <a:buChar char="§"/>
              <a:defRPr/>
            </a:pPr>
            <a:r>
              <a:rPr lang="en-US" dirty="0">
                <a:effectLst>
                  <a:outerShdw blurRad="38100" dist="38100" dir="2700000" algn="tl">
                    <a:srgbClr val="000000"/>
                  </a:outerShdw>
                </a:effectLst>
              </a:rPr>
              <a:t> </a:t>
            </a:r>
            <a:r>
              <a:rPr lang="el-GR" dirty="0">
                <a:effectLst>
                  <a:outerShdw blurRad="38100" dist="38100" dir="2700000" algn="tl">
                    <a:srgbClr val="000000"/>
                  </a:outerShdw>
                </a:effectLst>
              </a:rPr>
              <a:t>Καισαρική τομή: πρώτη ή επαναλαμβανόμενη</a:t>
            </a:r>
            <a:endParaRPr lang="es-UY" dirty="0">
              <a:effectLst>
                <a:outerShdw blurRad="38100" dist="38100" dir="2700000" algn="tl">
                  <a:srgbClr val="000000"/>
                </a:outerShdw>
              </a:effectLst>
            </a:endParaRPr>
          </a:p>
        </p:txBody>
      </p:sp>
      <p:pic>
        <p:nvPicPr>
          <p:cNvPr id="58372" name="Picture 5" descr="Cesariana 01"/>
          <p:cNvPicPr>
            <a:picLocks noChangeAspect="1" noChangeArrowheads="1"/>
          </p:cNvPicPr>
          <p:nvPr/>
        </p:nvPicPr>
        <p:blipFill>
          <a:blip r:embed="rId3" cstate="print"/>
          <a:srcRect/>
          <a:stretch>
            <a:fillRect/>
          </a:stretch>
        </p:blipFill>
        <p:spPr bwMode="auto">
          <a:xfrm>
            <a:off x="3962400" y="3200400"/>
            <a:ext cx="4267200" cy="2787650"/>
          </a:xfrm>
          <a:prstGeom prst="rect">
            <a:avLst/>
          </a:prstGeom>
          <a:noFill/>
          <a:ln w="3175">
            <a:solidFill>
              <a:srgbClr val="000000"/>
            </a:solidFill>
            <a:miter lim="800000"/>
            <a:headEnd/>
            <a:tailEnd/>
          </a:ln>
        </p:spPr>
      </p:pic>
      <p:pic>
        <p:nvPicPr>
          <p:cNvPr id="58373" name="Picture 6" descr="Cesariana02"/>
          <p:cNvPicPr>
            <a:picLocks noChangeAspect="1" noChangeArrowheads="1"/>
          </p:cNvPicPr>
          <p:nvPr/>
        </p:nvPicPr>
        <p:blipFill>
          <a:blip r:embed="rId4" cstate="print"/>
          <a:srcRect/>
          <a:stretch>
            <a:fillRect/>
          </a:stretch>
        </p:blipFill>
        <p:spPr bwMode="auto">
          <a:xfrm>
            <a:off x="685800" y="3124200"/>
            <a:ext cx="2457450" cy="3733800"/>
          </a:xfrm>
          <a:prstGeom prst="rect">
            <a:avLst/>
          </a:prstGeom>
          <a:noFill/>
          <a:ln w="3175">
            <a:solidFill>
              <a:srgbClr val="000000"/>
            </a:solidFill>
            <a:miter lim="800000"/>
            <a:headEnd/>
            <a:tailEnd/>
          </a:ln>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9394" name="Picture 2" descr="Fabiane114a"/>
          <p:cNvPicPr>
            <a:picLocks noGrp="1" noChangeAspect="1" noChangeArrowheads="1"/>
          </p:cNvPicPr>
          <p:nvPr>
            <p:ph sz="quarter" idx="2"/>
          </p:nvPr>
        </p:nvPicPr>
        <p:blipFill>
          <a:blip r:embed="rId3" cstate="print"/>
          <a:srcRect/>
          <a:stretch>
            <a:fillRect/>
          </a:stretch>
        </p:blipFill>
        <p:spPr>
          <a:xfrm>
            <a:off x="4648200" y="4495800"/>
            <a:ext cx="2914650" cy="2185988"/>
          </a:xfrm>
          <a:noFill/>
          <a:ln w="3175">
            <a:solidFill>
              <a:srgbClr val="000000"/>
            </a:solidFill>
          </a:ln>
        </p:spPr>
      </p:pic>
      <p:sp>
        <p:nvSpPr>
          <p:cNvPr id="491523" name="Text Box 3"/>
          <p:cNvSpPr txBox="1">
            <a:spLocks noChangeArrowheads="1"/>
          </p:cNvSpPr>
          <p:nvPr/>
        </p:nvSpPr>
        <p:spPr bwMode="auto">
          <a:xfrm>
            <a:off x="914400" y="533400"/>
            <a:ext cx="6934200" cy="954088"/>
          </a:xfrm>
          <a:prstGeom prst="rect">
            <a:avLst/>
          </a:prstGeom>
          <a:noFill/>
          <a:ln w="9525">
            <a:noFill/>
            <a:miter lim="800000"/>
            <a:headEnd/>
            <a:tailEnd/>
          </a:ln>
          <a:effectLst/>
        </p:spPr>
        <p:txBody>
          <a:bodyPr>
            <a:spAutoFit/>
          </a:bodyPr>
          <a:lstStyle/>
          <a:p>
            <a:pPr algn="ctr">
              <a:defRPr/>
            </a:pPr>
            <a:r>
              <a:rPr lang="el-GR" dirty="0">
                <a:solidFill>
                  <a:schemeClr val="hlink"/>
                </a:solidFill>
                <a:effectLst>
                  <a:outerShdw blurRad="38100" dist="38100" dir="2700000" algn="tl">
                    <a:srgbClr val="000000"/>
                  </a:outerShdw>
                </a:effectLst>
              </a:rPr>
              <a:t>Οι δυνητικά επιβλαβείς διαδικασίες και πρακτικές περιλαμβάνουν</a:t>
            </a:r>
            <a:r>
              <a:rPr lang="en-US" dirty="0">
                <a:solidFill>
                  <a:schemeClr val="hlink"/>
                </a:solidFill>
                <a:effectLst>
                  <a:outerShdw blurRad="38100" dist="38100" dir="2700000" algn="tl">
                    <a:srgbClr val="000000"/>
                  </a:outerShdw>
                </a:effectLst>
              </a:rPr>
              <a:t>:</a:t>
            </a:r>
            <a:endParaRPr lang="es-UY" dirty="0">
              <a:solidFill>
                <a:schemeClr val="hlink"/>
              </a:solidFill>
              <a:effectLst>
                <a:outerShdw blurRad="38100" dist="38100" dir="2700000" algn="tl">
                  <a:srgbClr val="000000"/>
                </a:outerShdw>
              </a:effectLst>
            </a:endParaRPr>
          </a:p>
        </p:txBody>
      </p:sp>
      <p:pic>
        <p:nvPicPr>
          <p:cNvPr id="59396" name="Picture 4"/>
          <p:cNvPicPr>
            <a:picLocks noGrp="1" noChangeAspect="1" noChangeArrowheads="1"/>
          </p:cNvPicPr>
          <p:nvPr>
            <p:ph sz="half" idx="1"/>
          </p:nvPr>
        </p:nvPicPr>
        <p:blipFill>
          <a:blip r:embed="rId4" cstate="print"/>
          <a:srcRect/>
          <a:stretch>
            <a:fillRect/>
          </a:stretch>
        </p:blipFill>
        <p:spPr>
          <a:xfrm>
            <a:off x="457200" y="3962400"/>
            <a:ext cx="3429000" cy="2570163"/>
          </a:xfrm>
          <a:noFill/>
          <a:ln w="3175" cap="flat" algn="ctr">
            <a:solidFill>
              <a:schemeClr val="bg2"/>
            </a:solidFill>
          </a:ln>
        </p:spPr>
      </p:pic>
      <p:pic>
        <p:nvPicPr>
          <p:cNvPr id="59397" name="Picture 5" descr="Suction blue bulb"/>
          <p:cNvPicPr>
            <a:picLocks noGrp="1" noChangeAspect="1" noChangeArrowheads="1"/>
          </p:cNvPicPr>
          <p:nvPr>
            <p:ph sz="quarter" idx="3"/>
          </p:nvPr>
        </p:nvPicPr>
        <p:blipFill>
          <a:blip r:embed="rId5" cstate="print"/>
          <a:srcRect t="10606" b="10606"/>
          <a:stretch>
            <a:fillRect/>
          </a:stretch>
        </p:blipFill>
        <p:spPr>
          <a:xfrm>
            <a:off x="6553200" y="1600200"/>
            <a:ext cx="2068513" cy="2720975"/>
          </a:xfrm>
          <a:noFill/>
          <a:ln w="3175">
            <a:solidFill>
              <a:schemeClr val="bg2"/>
            </a:solidFill>
          </a:ln>
        </p:spPr>
      </p:pic>
      <p:sp>
        <p:nvSpPr>
          <p:cNvPr id="491526" name="Text Box 6"/>
          <p:cNvSpPr txBox="1">
            <a:spLocks noChangeArrowheads="1"/>
          </p:cNvSpPr>
          <p:nvPr/>
        </p:nvSpPr>
        <p:spPr bwMode="auto">
          <a:xfrm>
            <a:off x="457200" y="2667000"/>
            <a:ext cx="5426075" cy="954088"/>
          </a:xfrm>
          <a:prstGeom prst="rect">
            <a:avLst/>
          </a:prstGeom>
          <a:noFill/>
          <a:ln w="9525" algn="ctr">
            <a:noFill/>
            <a:miter lim="800000"/>
            <a:headEnd/>
            <a:tailEnd/>
          </a:ln>
          <a:effectLst/>
        </p:spPr>
        <p:txBody>
          <a:bodyPr>
            <a:spAutoFit/>
          </a:bodyPr>
          <a:lstStyle/>
          <a:p>
            <a:pPr>
              <a:buFont typeface="Wingdings" pitchFamily="2" charset="2"/>
              <a:buChar char="n"/>
              <a:defRPr/>
            </a:pPr>
            <a:r>
              <a:rPr lang="en-US" dirty="0">
                <a:effectLst>
                  <a:outerShdw blurRad="38100" dist="38100" dir="2700000" algn="tl">
                    <a:srgbClr val="000000"/>
                  </a:outerShdw>
                </a:effectLst>
              </a:rPr>
              <a:t> </a:t>
            </a:r>
            <a:r>
              <a:rPr lang="el-GR" dirty="0">
                <a:effectLst>
                  <a:outerShdw blurRad="38100" dist="38100" dir="2700000" algn="tl">
                    <a:srgbClr val="000000"/>
                  </a:outerShdw>
                </a:effectLst>
              </a:rPr>
              <a:t>Άμεση απολίνωση του ομφάλιου λώρου</a:t>
            </a:r>
            <a:endParaRPr lang="es-UY" dirty="0">
              <a:effectLst>
                <a:outerShdw blurRad="38100" dist="38100" dir="2700000" algn="tl">
                  <a:srgbClr val="000000"/>
                </a:outerShdw>
              </a:effectLst>
            </a:endParaRPr>
          </a:p>
        </p:txBody>
      </p:sp>
      <p:sp>
        <p:nvSpPr>
          <p:cNvPr id="491527" name="Text Box 7"/>
          <p:cNvSpPr txBox="1">
            <a:spLocks noChangeArrowheads="1"/>
          </p:cNvSpPr>
          <p:nvPr/>
        </p:nvSpPr>
        <p:spPr bwMode="auto">
          <a:xfrm>
            <a:off x="457200" y="1676400"/>
            <a:ext cx="5426075" cy="954088"/>
          </a:xfrm>
          <a:prstGeom prst="rect">
            <a:avLst/>
          </a:prstGeom>
          <a:noFill/>
          <a:ln w="9525" algn="ctr">
            <a:noFill/>
            <a:miter lim="800000"/>
            <a:headEnd/>
            <a:tailEnd/>
          </a:ln>
          <a:effectLst/>
        </p:spPr>
        <p:txBody>
          <a:bodyPr>
            <a:spAutoFit/>
          </a:bodyPr>
          <a:lstStyle/>
          <a:p>
            <a:pPr>
              <a:buFont typeface="Wingdings" pitchFamily="2" charset="2"/>
              <a:buChar char="n"/>
              <a:defRPr/>
            </a:pPr>
            <a:r>
              <a:rPr lang="en-US" dirty="0">
                <a:effectLst>
                  <a:outerShdw blurRad="38100" dist="38100" dir="2700000" algn="tl">
                    <a:srgbClr val="000000"/>
                  </a:outerShdw>
                </a:effectLst>
              </a:rPr>
              <a:t> </a:t>
            </a:r>
            <a:r>
              <a:rPr lang="el-GR" dirty="0">
                <a:effectLst>
                  <a:outerShdw blurRad="38100" dist="38100" dir="2700000" algn="tl">
                    <a:srgbClr val="000000"/>
                  </a:outerShdw>
                </a:effectLst>
              </a:rPr>
              <a:t>Αναρρόφηση των εκκριμάτων του νεογνού</a:t>
            </a:r>
            <a:endParaRPr lang="es-UY" dirty="0">
              <a:effectLst>
                <a:outerShdw blurRad="38100" dist="38100" dir="2700000" algn="tl">
                  <a:srgbClr val="000000"/>
                </a:outerShdw>
              </a:effectLst>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0418" name="Picture 2" descr="7"/>
          <p:cNvPicPr>
            <a:picLocks noChangeAspect="1" noChangeArrowheads="1"/>
          </p:cNvPicPr>
          <p:nvPr/>
        </p:nvPicPr>
        <p:blipFill>
          <a:blip r:embed="rId3" cstate="print"/>
          <a:srcRect/>
          <a:stretch>
            <a:fillRect/>
          </a:stretch>
        </p:blipFill>
        <p:spPr bwMode="auto">
          <a:xfrm>
            <a:off x="6553200" y="1349375"/>
            <a:ext cx="2209800" cy="1508125"/>
          </a:xfrm>
          <a:prstGeom prst="rect">
            <a:avLst/>
          </a:prstGeom>
          <a:noFill/>
          <a:ln w="3175">
            <a:solidFill>
              <a:srgbClr val="000000"/>
            </a:solidFill>
            <a:miter lim="800000"/>
            <a:headEnd/>
            <a:tailEnd/>
          </a:ln>
        </p:spPr>
      </p:pic>
      <p:sp>
        <p:nvSpPr>
          <p:cNvPr id="492547" name="Text Box 3"/>
          <p:cNvSpPr txBox="1">
            <a:spLocks noChangeArrowheads="1"/>
          </p:cNvSpPr>
          <p:nvPr/>
        </p:nvSpPr>
        <p:spPr bwMode="auto">
          <a:xfrm>
            <a:off x="533400" y="533400"/>
            <a:ext cx="6934200" cy="954088"/>
          </a:xfrm>
          <a:prstGeom prst="rect">
            <a:avLst/>
          </a:prstGeom>
          <a:noFill/>
          <a:ln w="9525">
            <a:noFill/>
            <a:miter lim="800000"/>
            <a:headEnd/>
            <a:tailEnd/>
          </a:ln>
          <a:effectLst/>
        </p:spPr>
        <p:txBody>
          <a:bodyPr>
            <a:spAutoFit/>
          </a:bodyPr>
          <a:lstStyle/>
          <a:p>
            <a:pPr>
              <a:defRPr/>
            </a:pPr>
            <a:r>
              <a:rPr lang="el-GR" dirty="0">
                <a:solidFill>
                  <a:schemeClr val="hlink"/>
                </a:solidFill>
                <a:effectLst>
                  <a:outerShdw blurRad="38100" dist="38100" dir="2700000" algn="tl">
                    <a:srgbClr val="000000"/>
                  </a:outerShdw>
                </a:effectLst>
              </a:rPr>
              <a:t>Οι δυνητικά επιβλαβείς διαδικασίες και πρακτικές περιλαμβάνουν</a:t>
            </a:r>
            <a:r>
              <a:rPr lang="en-US" dirty="0">
                <a:solidFill>
                  <a:schemeClr val="hlink"/>
                </a:solidFill>
                <a:effectLst>
                  <a:outerShdw blurRad="38100" dist="38100" dir="2700000" algn="tl">
                    <a:srgbClr val="000000"/>
                  </a:outerShdw>
                </a:effectLst>
              </a:rPr>
              <a:t>:</a:t>
            </a:r>
            <a:endParaRPr lang="es-UY" dirty="0">
              <a:solidFill>
                <a:schemeClr val="hlink"/>
              </a:solidFill>
              <a:effectLst>
                <a:outerShdw blurRad="38100" dist="38100" dir="2700000" algn="tl">
                  <a:srgbClr val="000000"/>
                </a:outerShdw>
              </a:effectLst>
            </a:endParaRPr>
          </a:p>
        </p:txBody>
      </p:sp>
      <p:sp>
        <p:nvSpPr>
          <p:cNvPr id="492548" name="Text Box 4"/>
          <p:cNvSpPr txBox="1">
            <a:spLocks noChangeArrowheads="1"/>
          </p:cNvSpPr>
          <p:nvPr/>
        </p:nvSpPr>
        <p:spPr bwMode="auto">
          <a:xfrm>
            <a:off x="381000" y="1524000"/>
            <a:ext cx="6172200" cy="946150"/>
          </a:xfrm>
          <a:prstGeom prst="rect">
            <a:avLst/>
          </a:prstGeom>
          <a:noFill/>
          <a:ln w="9525">
            <a:noFill/>
            <a:miter lim="800000"/>
            <a:headEnd/>
            <a:tailEnd/>
          </a:ln>
          <a:effectLst/>
        </p:spPr>
        <p:txBody>
          <a:bodyPr>
            <a:spAutoFit/>
          </a:bodyPr>
          <a:lstStyle/>
          <a:p>
            <a:pPr eaLnBrk="0" hangingPunct="0">
              <a:spcBef>
                <a:spcPct val="0"/>
              </a:spcBef>
              <a:buSzTx/>
              <a:buFont typeface="Wingdings" pitchFamily="2" charset="2"/>
              <a:buChar char="§"/>
            </a:pPr>
            <a:r>
              <a:rPr lang="en-US" dirty="0">
                <a:effectLst>
                  <a:outerShdw blurRad="38100" dist="38100" dir="2700000" algn="tl">
                    <a:srgbClr val="000000"/>
                  </a:outerShdw>
                </a:effectLst>
              </a:rPr>
              <a:t> </a:t>
            </a:r>
            <a:r>
              <a:rPr lang="el-GR" dirty="0">
                <a:effectLst>
                  <a:outerShdw blurRad="38100" dist="38100" dir="2700000" algn="tl">
                    <a:srgbClr val="000000"/>
                  </a:outerShdw>
                </a:effectLst>
              </a:rPr>
              <a:t>Αποχωρισμό μητέρας και βρέφους</a:t>
            </a:r>
            <a:endParaRPr lang="es-UY" dirty="0">
              <a:effectLst>
                <a:outerShdw blurRad="38100" dist="38100" dir="2700000" algn="tl">
                  <a:srgbClr val="000000"/>
                </a:outerShdw>
              </a:effectLst>
            </a:endParaRPr>
          </a:p>
        </p:txBody>
      </p:sp>
      <p:pic>
        <p:nvPicPr>
          <p:cNvPr id="60421" name="Picture 5" descr="immaculate7"/>
          <p:cNvPicPr>
            <a:picLocks noChangeAspect="1" noChangeArrowheads="1"/>
          </p:cNvPicPr>
          <p:nvPr/>
        </p:nvPicPr>
        <p:blipFill>
          <a:blip r:embed="rId4" cstate="print"/>
          <a:srcRect/>
          <a:stretch>
            <a:fillRect/>
          </a:stretch>
        </p:blipFill>
        <p:spPr bwMode="auto">
          <a:xfrm>
            <a:off x="4876800" y="3200400"/>
            <a:ext cx="2559050" cy="3276600"/>
          </a:xfrm>
          <a:prstGeom prst="rect">
            <a:avLst/>
          </a:prstGeom>
          <a:noFill/>
          <a:ln w="3175">
            <a:solidFill>
              <a:srgbClr val="000000"/>
            </a:solidFill>
            <a:miter lim="800000"/>
            <a:headEnd/>
            <a:tailEnd/>
          </a:ln>
        </p:spPr>
      </p:pic>
      <p:pic>
        <p:nvPicPr>
          <p:cNvPr id="60422" name="Picture 6" descr="Malawi Nursery"/>
          <p:cNvPicPr>
            <a:picLocks noChangeAspect="1" noChangeArrowheads="1"/>
          </p:cNvPicPr>
          <p:nvPr/>
        </p:nvPicPr>
        <p:blipFill>
          <a:blip r:embed="rId5" cstate="print"/>
          <a:srcRect/>
          <a:stretch>
            <a:fillRect/>
          </a:stretch>
        </p:blipFill>
        <p:spPr bwMode="auto">
          <a:xfrm>
            <a:off x="533400" y="2566987"/>
            <a:ext cx="3224213" cy="4291013"/>
          </a:xfrm>
          <a:prstGeom prst="rect">
            <a:avLst/>
          </a:prstGeom>
          <a:noFill/>
          <a:ln w="3175">
            <a:solidFill>
              <a:srgbClr val="000000"/>
            </a:solidFill>
            <a:miter lim="800000"/>
            <a:headEnd/>
            <a:tailEnd/>
          </a:ln>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95618" name="Text Box 2"/>
          <p:cNvSpPr txBox="1">
            <a:spLocks noChangeArrowheads="1"/>
          </p:cNvSpPr>
          <p:nvPr/>
        </p:nvSpPr>
        <p:spPr bwMode="auto">
          <a:xfrm>
            <a:off x="457200" y="457200"/>
            <a:ext cx="4114800" cy="4789488"/>
          </a:xfrm>
          <a:prstGeom prst="rect">
            <a:avLst/>
          </a:prstGeom>
          <a:noFill/>
          <a:ln w="9525">
            <a:noFill/>
            <a:miter lim="800000"/>
            <a:headEnd/>
            <a:tailEnd/>
          </a:ln>
          <a:effectLst/>
        </p:spPr>
        <p:txBody>
          <a:bodyPr>
            <a:spAutoFit/>
          </a:bodyPr>
          <a:lstStyle/>
          <a:p>
            <a:r>
              <a:rPr lang="el-GR">
                <a:solidFill>
                  <a:schemeClr val="hlink"/>
                </a:solidFill>
                <a:effectLst>
                  <a:outerShdw blurRad="38100" dist="38100" dir="2700000" algn="tl">
                    <a:srgbClr val="000000"/>
                  </a:outerShdw>
                </a:effectLst>
              </a:rPr>
              <a:t>Βήμα </a:t>
            </a:r>
            <a:r>
              <a:rPr lang="en-US">
                <a:solidFill>
                  <a:schemeClr val="hlink"/>
                </a:solidFill>
                <a:effectLst>
                  <a:outerShdw blurRad="38100" dist="38100" dir="2700000" algn="tl">
                    <a:srgbClr val="000000"/>
                  </a:outerShdw>
                </a:effectLst>
              </a:rPr>
              <a:t>7</a:t>
            </a:r>
            <a:r>
              <a:rPr lang="en-US">
                <a:effectLst>
                  <a:outerShdw blurRad="38100" dist="38100" dir="2700000" algn="tl">
                    <a:srgbClr val="000000"/>
                  </a:outerShdw>
                </a:effectLst>
              </a:rPr>
              <a:t> - </a:t>
            </a:r>
            <a:r>
              <a:rPr lang="el-GR">
                <a:effectLst>
                  <a:outerShdw blurRad="38100" dist="38100" dir="2700000" algn="tl">
                    <a:srgbClr val="000000"/>
                  </a:outerShdw>
                </a:effectLst>
              </a:rPr>
              <a:t>Να εφαρμόζουν μέτρα που προάγουν τη γενικότερη ευεξία και προλαμβάνουν επείγουσες καταστάσεις, ασθένειες ή ακόμη και τον θάνατο του ζεύγους ΜητέραςΒρέφους.</a:t>
            </a:r>
            <a:r>
              <a:rPr lang="el-GR"/>
              <a:t> </a:t>
            </a:r>
            <a:endParaRPr lang="es-UY"/>
          </a:p>
        </p:txBody>
      </p:sp>
      <p:pic>
        <p:nvPicPr>
          <p:cNvPr id="61443" name="Picture 3" descr="WABA Drawing Birth and BF"/>
          <p:cNvPicPr>
            <a:picLocks noChangeAspect="1" noChangeArrowheads="1"/>
          </p:cNvPicPr>
          <p:nvPr/>
        </p:nvPicPr>
        <p:blipFill>
          <a:blip r:embed="rId3" cstate="print"/>
          <a:srcRect/>
          <a:stretch>
            <a:fillRect/>
          </a:stretch>
        </p:blipFill>
        <p:spPr bwMode="auto">
          <a:xfrm>
            <a:off x="4876800" y="2514600"/>
            <a:ext cx="3886200" cy="3219450"/>
          </a:xfrm>
          <a:prstGeom prst="rect">
            <a:avLst/>
          </a:prstGeom>
          <a:noFill/>
          <a:ln w="3175">
            <a:solidFill>
              <a:srgbClr val="000000"/>
            </a:solidFill>
            <a:miter lim="800000"/>
            <a:headEnd/>
            <a:tailEnd/>
          </a:ln>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96642" name="Rectangle 2"/>
          <p:cNvSpPr>
            <a:spLocks noGrp="1" noRot="1" noChangeArrowheads="1"/>
          </p:cNvSpPr>
          <p:nvPr>
            <p:ph type="title"/>
          </p:nvPr>
        </p:nvSpPr>
        <p:spPr/>
        <p:txBody>
          <a:bodyPr/>
          <a:lstStyle/>
          <a:p>
            <a:pPr eaLnBrk="1" hangingPunct="1">
              <a:defRPr/>
            </a:pPr>
            <a:r>
              <a:rPr lang="el-GR" sz="3200" dirty="0" smtClean="0">
                <a:solidFill>
                  <a:schemeClr val="hlink"/>
                </a:solidFill>
                <a:latin typeface="Tahoma" pitchFamily="34" charset="0"/>
              </a:rPr>
              <a:t>Μέτρα που προάγουν τη γενικότερη ευεξία και προλαμβάνουν τις ασθένειες</a:t>
            </a:r>
            <a:endParaRPr lang="en-US" sz="3200" dirty="0" smtClean="0">
              <a:solidFill>
                <a:schemeClr val="hlink"/>
              </a:solidFill>
              <a:latin typeface="Tahoma" pitchFamily="34" charset="0"/>
            </a:endParaRPr>
          </a:p>
        </p:txBody>
      </p:sp>
      <p:sp>
        <p:nvSpPr>
          <p:cNvPr id="496643" name="Rectangle 3"/>
          <p:cNvSpPr>
            <a:spLocks noChangeArrowheads="1"/>
          </p:cNvSpPr>
          <p:nvPr/>
        </p:nvSpPr>
        <p:spPr bwMode="auto">
          <a:xfrm>
            <a:off x="0" y="2590800"/>
            <a:ext cx="8686800" cy="1800225"/>
          </a:xfrm>
          <a:prstGeom prst="rect">
            <a:avLst/>
          </a:prstGeom>
          <a:noFill/>
          <a:ln w="9525" algn="ctr">
            <a:noFill/>
            <a:miter lim="800000"/>
            <a:headEnd/>
            <a:tailEnd/>
          </a:ln>
          <a:effectLst/>
        </p:spPr>
        <p:txBody>
          <a:bodyPr>
            <a:spAutoFit/>
          </a:bodyPr>
          <a:lstStyle/>
          <a:p>
            <a:pPr lvl="1">
              <a:buFont typeface="Wingdings" pitchFamily="2" charset="2"/>
              <a:buChar char="n"/>
            </a:pPr>
            <a:r>
              <a:rPr lang="en-US">
                <a:effectLst>
                  <a:outerShdw blurRad="38100" dist="38100" dir="2700000" algn="tl">
                    <a:srgbClr val="000000"/>
                  </a:outerShdw>
                </a:effectLst>
              </a:rPr>
              <a:t> 	</a:t>
            </a:r>
            <a:r>
              <a:rPr lang="el-GR">
                <a:effectLst>
                  <a:outerShdw blurRad="38100" dist="38100" dir="2700000" algn="tl">
                    <a:srgbClr val="000000"/>
                  </a:outerShdw>
                </a:effectLst>
              </a:rPr>
              <a:t> Παροχή εκπαίδευσης και προώθηση της πρόσβασης σε σωστή διατροφή, καθαρό νερό, καθώς και σε καθαρό και ασφαλές περιβάλλον</a:t>
            </a:r>
            <a:endParaRPr lang="en-US">
              <a:effectLst>
                <a:outerShdw blurRad="38100" dist="38100" dir="2700000" algn="tl">
                  <a:srgbClr val="000000"/>
                </a:outerShdw>
              </a:effectLst>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17122" name="Rectangle 2"/>
          <p:cNvSpPr>
            <a:spLocks noGrp="1" noRot="1" noChangeArrowheads="1"/>
          </p:cNvSpPr>
          <p:nvPr>
            <p:ph type="title"/>
          </p:nvPr>
        </p:nvSpPr>
        <p:spPr/>
        <p:txBody>
          <a:bodyPr/>
          <a:lstStyle/>
          <a:p>
            <a:pPr eaLnBrk="1" hangingPunct="1">
              <a:defRPr/>
            </a:pPr>
            <a:r>
              <a:rPr lang="el-GR" sz="4000" dirty="0" smtClean="0">
                <a:latin typeface="Tahoma" pitchFamily="34" charset="0"/>
              </a:rPr>
              <a:t>Διεθνής εκπροσώπηση στην </a:t>
            </a:r>
            <a:r>
              <a:rPr lang="en-US" sz="4000" dirty="0" smtClean="0">
                <a:latin typeface="Tahoma" pitchFamily="34" charset="0"/>
              </a:rPr>
              <a:t>CIMS</a:t>
            </a:r>
          </a:p>
        </p:txBody>
      </p:sp>
      <p:sp>
        <p:nvSpPr>
          <p:cNvPr id="517123" name="Rectangle 3"/>
          <p:cNvSpPr>
            <a:spLocks noGrp="1" noChangeArrowheads="1"/>
          </p:cNvSpPr>
          <p:nvPr>
            <p:ph type="body" idx="1"/>
          </p:nvPr>
        </p:nvSpPr>
        <p:spPr/>
        <p:txBody>
          <a:bodyPr/>
          <a:lstStyle/>
          <a:p>
            <a:pPr eaLnBrk="1" hangingPunct="1">
              <a:lnSpc>
                <a:spcPct val="90000"/>
              </a:lnSpc>
              <a:spcBef>
                <a:spcPct val="50000"/>
              </a:spcBef>
            </a:pPr>
            <a:r>
              <a:rPr lang="en-US" sz="2800" b="1" dirty="0" smtClean="0">
                <a:latin typeface="Tahoma" pitchFamily="34" charset="0"/>
              </a:rPr>
              <a:t>2005</a:t>
            </a:r>
          </a:p>
          <a:p>
            <a:pPr lvl="1" eaLnBrk="1" hangingPunct="1">
              <a:lnSpc>
                <a:spcPct val="90000"/>
              </a:lnSpc>
              <a:spcBef>
                <a:spcPct val="50000"/>
              </a:spcBef>
            </a:pPr>
            <a:r>
              <a:rPr lang="en-US" sz="2400" b="1" dirty="0" smtClean="0">
                <a:latin typeface="Tahoma" pitchFamily="34" charset="0"/>
              </a:rPr>
              <a:t>22 </a:t>
            </a:r>
            <a:r>
              <a:rPr lang="el-GR" sz="2400" b="1" dirty="0" smtClean="0">
                <a:latin typeface="Tahoma" pitchFamily="34" charset="0"/>
              </a:rPr>
              <a:t>μέλη</a:t>
            </a:r>
            <a:r>
              <a:rPr lang="en-US" sz="2400" b="1" dirty="0" smtClean="0">
                <a:latin typeface="Tahoma" pitchFamily="34" charset="0"/>
              </a:rPr>
              <a:t> </a:t>
            </a:r>
            <a:r>
              <a:rPr lang="el-GR" sz="2400" b="1" dirty="0" smtClean="0">
                <a:latin typeface="Tahoma" pitchFamily="34" charset="0"/>
              </a:rPr>
              <a:t>από </a:t>
            </a:r>
            <a:r>
              <a:rPr lang="en-US" sz="2400" b="1" dirty="0" smtClean="0">
                <a:latin typeface="Tahoma" pitchFamily="34" charset="0"/>
              </a:rPr>
              <a:t>11 </a:t>
            </a:r>
            <a:r>
              <a:rPr lang="el-GR" sz="2400" b="1" dirty="0" smtClean="0">
                <a:latin typeface="Tahoma" pitchFamily="34" charset="0"/>
              </a:rPr>
              <a:t>χώρες που εκπροσωπούν τις </a:t>
            </a:r>
            <a:r>
              <a:rPr lang="en-US" sz="2400" b="1" dirty="0" smtClean="0">
                <a:latin typeface="Tahoma" pitchFamily="34" charset="0"/>
              </a:rPr>
              <a:t>3 </a:t>
            </a:r>
            <a:r>
              <a:rPr lang="el-GR" sz="2400" b="1" dirty="0" smtClean="0">
                <a:latin typeface="Tahoma" pitchFamily="34" charset="0"/>
              </a:rPr>
              <a:t>γεωγραφικές περιοχές του κόσμου*</a:t>
            </a:r>
            <a:endParaRPr lang="en-US" sz="2400" b="1" dirty="0" smtClean="0">
              <a:latin typeface="Tahoma" pitchFamily="34" charset="0"/>
            </a:endParaRPr>
          </a:p>
          <a:p>
            <a:pPr eaLnBrk="1" hangingPunct="1">
              <a:lnSpc>
                <a:spcPct val="90000"/>
              </a:lnSpc>
              <a:spcBef>
                <a:spcPct val="50000"/>
              </a:spcBef>
            </a:pPr>
            <a:r>
              <a:rPr lang="en-US" sz="2800" b="1" dirty="0" smtClean="0">
                <a:latin typeface="Tahoma" pitchFamily="34" charset="0"/>
              </a:rPr>
              <a:t>2006</a:t>
            </a:r>
          </a:p>
          <a:p>
            <a:pPr lvl="1" eaLnBrk="1" hangingPunct="1">
              <a:lnSpc>
                <a:spcPct val="90000"/>
              </a:lnSpc>
              <a:spcBef>
                <a:spcPct val="50000"/>
              </a:spcBef>
            </a:pPr>
            <a:r>
              <a:rPr lang="en-US" sz="2400" b="1" dirty="0" smtClean="0">
                <a:latin typeface="Tahoma" pitchFamily="34" charset="0"/>
              </a:rPr>
              <a:t>50 </a:t>
            </a:r>
            <a:r>
              <a:rPr lang="el-GR" sz="2400" b="1" dirty="0" smtClean="0">
                <a:latin typeface="Tahoma" pitchFamily="34" charset="0"/>
              </a:rPr>
              <a:t>μέλη</a:t>
            </a:r>
            <a:r>
              <a:rPr lang="en-US" sz="2400" b="1" dirty="0" smtClean="0">
                <a:latin typeface="Tahoma" pitchFamily="34" charset="0"/>
              </a:rPr>
              <a:t> </a:t>
            </a:r>
            <a:r>
              <a:rPr lang="el-GR" sz="2400" b="1" dirty="0" smtClean="0">
                <a:latin typeface="Tahoma" pitchFamily="34" charset="0"/>
              </a:rPr>
              <a:t>από </a:t>
            </a:r>
            <a:r>
              <a:rPr lang="en-US" sz="2400" b="1" dirty="0" smtClean="0">
                <a:latin typeface="Tahoma" pitchFamily="34" charset="0"/>
              </a:rPr>
              <a:t>22 </a:t>
            </a:r>
            <a:r>
              <a:rPr lang="el-GR" sz="2400" b="1" dirty="0" smtClean="0">
                <a:latin typeface="Tahoma" pitchFamily="34" charset="0"/>
              </a:rPr>
              <a:t>χώρες που εκπροσωπούν τις </a:t>
            </a:r>
            <a:r>
              <a:rPr lang="en-US" sz="2400" b="1" dirty="0" smtClean="0">
                <a:latin typeface="Tahoma" pitchFamily="34" charset="0"/>
              </a:rPr>
              <a:t>4 </a:t>
            </a:r>
            <a:r>
              <a:rPr lang="el-GR" sz="2400" b="1" dirty="0" smtClean="0">
                <a:latin typeface="Tahoma" pitchFamily="34" charset="0"/>
              </a:rPr>
              <a:t>γεωγραφικές περιοχές του κόσμου</a:t>
            </a:r>
            <a:endParaRPr lang="en-US" sz="2400" b="1" dirty="0" smtClean="0">
              <a:latin typeface="Tahoma" pitchFamily="34" charset="0"/>
            </a:endParaRPr>
          </a:p>
          <a:p>
            <a:pPr lvl="1" eaLnBrk="1" hangingPunct="1">
              <a:lnSpc>
                <a:spcPct val="90000"/>
              </a:lnSpc>
              <a:spcBef>
                <a:spcPct val="50000"/>
              </a:spcBef>
              <a:buFont typeface="Wingdings" pitchFamily="2" charset="2"/>
              <a:buNone/>
            </a:pPr>
            <a:endParaRPr lang="en-US" sz="2400" b="1" dirty="0" smtClean="0">
              <a:latin typeface="Tahoma" pitchFamily="34" charset="0"/>
            </a:endParaRPr>
          </a:p>
          <a:p>
            <a:pPr algn="ctr" eaLnBrk="1" hangingPunct="1">
              <a:lnSpc>
                <a:spcPct val="90000"/>
              </a:lnSpc>
              <a:spcBef>
                <a:spcPct val="50000"/>
              </a:spcBef>
              <a:buFont typeface="Wingdings" pitchFamily="2" charset="2"/>
              <a:buNone/>
            </a:pPr>
            <a:r>
              <a:rPr lang="el-GR" sz="2800" b="1" dirty="0" smtClean="0">
                <a:solidFill>
                  <a:srgbClr val="FFFF00"/>
                </a:solidFill>
                <a:latin typeface="Tahoma" pitchFamily="34" charset="0"/>
              </a:rPr>
              <a:t>Χάρη σε μια υποτροφία από το ίδρυμα </a:t>
            </a:r>
            <a:r>
              <a:rPr lang="en-US" sz="2800" b="1" dirty="0" smtClean="0">
                <a:solidFill>
                  <a:srgbClr val="FFFF00"/>
                </a:solidFill>
                <a:latin typeface="Tahoma" pitchFamily="34" charset="0"/>
              </a:rPr>
              <a:t>New Hampshire Charitable Foundation</a:t>
            </a:r>
            <a:endParaRPr lang="en-US" sz="2800" dirty="0" smtClean="0">
              <a:solidFill>
                <a:srgbClr val="FFFF00"/>
              </a:solidFill>
              <a:latin typeface="Tahoma" pitchFamily="34" charset="0"/>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16098" name="Rectangle 2"/>
          <p:cNvSpPr>
            <a:spLocks noGrp="1" noRot="1" noChangeArrowheads="1"/>
          </p:cNvSpPr>
          <p:nvPr>
            <p:ph type="title"/>
          </p:nvPr>
        </p:nvSpPr>
        <p:spPr/>
        <p:txBody>
          <a:bodyPr/>
          <a:lstStyle/>
          <a:p>
            <a:pPr eaLnBrk="1" hangingPunct="1">
              <a:defRPr/>
            </a:pPr>
            <a:r>
              <a:rPr lang="el-GR" sz="3200" dirty="0" smtClean="0">
                <a:solidFill>
                  <a:schemeClr val="hlink"/>
                </a:solidFill>
                <a:latin typeface="Tahoma" pitchFamily="34" charset="0"/>
              </a:rPr>
              <a:t>Μέτρα που προάγουν τη γενικότερη ευεξία και προλαμβάνουν τις ασθένειες</a:t>
            </a:r>
            <a:endParaRPr lang="en-US" sz="3200" dirty="0" smtClean="0">
              <a:solidFill>
                <a:schemeClr val="hlink"/>
              </a:solidFill>
              <a:latin typeface="Tahoma" pitchFamily="34" charset="0"/>
            </a:endParaRPr>
          </a:p>
        </p:txBody>
      </p:sp>
      <p:sp>
        <p:nvSpPr>
          <p:cNvPr id="516099" name="Rectangle 3"/>
          <p:cNvSpPr>
            <a:spLocks noGrp="1" noChangeArrowheads="1"/>
          </p:cNvSpPr>
          <p:nvPr>
            <p:ph type="body" idx="1"/>
          </p:nvPr>
        </p:nvSpPr>
        <p:spPr>
          <a:xfrm>
            <a:off x="0" y="1905000"/>
            <a:ext cx="4267200" cy="4648200"/>
          </a:xfrm>
        </p:spPr>
        <p:txBody>
          <a:bodyPr/>
          <a:lstStyle/>
          <a:p>
            <a:pPr lvl="1" eaLnBrk="1" hangingPunct="1">
              <a:lnSpc>
                <a:spcPct val="90000"/>
              </a:lnSpc>
              <a:buClr>
                <a:schemeClr val="hlink"/>
              </a:buClr>
            </a:pPr>
            <a:r>
              <a:rPr lang="el-GR" sz="2500" b="1" smtClean="0">
                <a:latin typeface="Tahoma" pitchFamily="34" charset="0"/>
              </a:rPr>
              <a:t>Παροχή εκπαίδευσης και πρόσβασης σε μεθόδους πρόληψης ασθενειών, όπως είναι, μεταξύ άλλων, η πρόληψη και θεραπεία της ελονοσίας και του ιού HIV/AIDS και ο εμβολιασμός κατά του τετάνου</a:t>
            </a:r>
            <a:endParaRPr lang="en-US" sz="2500" b="1" smtClean="0">
              <a:latin typeface="Tahoma" pitchFamily="34" charset="0"/>
            </a:endParaRPr>
          </a:p>
          <a:p>
            <a:pPr eaLnBrk="1" hangingPunct="1">
              <a:lnSpc>
                <a:spcPct val="90000"/>
              </a:lnSpc>
              <a:buFont typeface="Wingdings" pitchFamily="2" charset="2"/>
              <a:buNone/>
            </a:pPr>
            <a:endParaRPr lang="en-US" sz="2500" b="1" smtClean="0">
              <a:latin typeface="Tahoma" pitchFamily="34" charset="0"/>
            </a:endParaRPr>
          </a:p>
        </p:txBody>
      </p:sp>
      <p:pic>
        <p:nvPicPr>
          <p:cNvPr id="63492" name="Picture 4"/>
          <p:cNvPicPr>
            <a:picLocks noChangeAspect="1" noChangeArrowheads="1"/>
          </p:cNvPicPr>
          <p:nvPr/>
        </p:nvPicPr>
        <p:blipFill>
          <a:blip r:embed="rId3" cstate="print"/>
          <a:srcRect/>
          <a:stretch>
            <a:fillRect/>
          </a:stretch>
        </p:blipFill>
        <p:spPr bwMode="auto">
          <a:xfrm>
            <a:off x="4572000" y="2438400"/>
            <a:ext cx="3944938" cy="3297238"/>
          </a:xfrm>
          <a:prstGeom prst="rect">
            <a:avLst/>
          </a:prstGeom>
          <a:noFill/>
          <a:ln w="3175" algn="ctr">
            <a:solidFill>
              <a:schemeClr val="tx1"/>
            </a:solidFill>
            <a:miter lim="800000"/>
            <a:headEnd/>
            <a:tailEnd/>
          </a:ln>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98690" name="Rectangle 2"/>
          <p:cNvSpPr>
            <a:spLocks noGrp="1" noRot="1" noChangeArrowheads="1"/>
          </p:cNvSpPr>
          <p:nvPr>
            <p:ph type="title"/>
          </p:nvPr>
        </p:nvSpPr>
        <p:spPr/>
        <p:txBody>
          <a:bodyPr/>
          <a:lstStyle/>
          <a:p>
            <a:pPr eaLnBrk="1" hangingPunct="1">
              <a:defRPr/>
            </a:pPr>
            <a:r>
              <a:rPr lang="el-GR" sz="3200" dirty="0" smtClean="0">
                <a:solidFill>
                  <a:schemeClr val="hlink"/>
                </a:solidFill>
                <a:latin typeface="Tahoma" pitchFamily="34" charset="0"/>
              </a:rPr>
              <a:t>Μέτρα που προάγουν τη γενικότερη ευεξία και προλαμβάνουν τις ασθένειες</a:t>
            </a:r>
            <a:endParaRPr lang="en-US" sz="3200" dirty="0" smtClean="0">
              <a:solidFill>
                <a:schemeClr val="hlink"/>
              </a:solidFill>
              <a:latin typeface="Tahoma" pitchFamily="34" charset="0"/>
            </a:endParaRPr>
          </a:p>
        </p:txBody>
      </p:sp>
      <p:sp>
        <p:nvSpPr>
          <p:cNvPr id="498691" name="Text Box 3"/>
          <p:cNvSpPr txBox="1">
            <a:spLocks noChangeArrowheads="1"/>
          </p:cNvSpPr>
          <p:nvPr/>
        </p:nvSpPr>
        <p:spPr bwMode="auto">
          <a:xfrm>
            <a:off x="0" y="1676400"/>
            <a:ext cx="6096000" cy="2286000"/>
          </a:xfrm>
          <a:prstGeom prst="rect">
            <a:avLst/>
          </a:prstGeom>
          <a:noFill/>
          <a:ln w="9525" algn="ctr">
            <a:noFill/>
            <a:miter lim="800000"/>
            <a:headEnd/>
            <a:tailEnd/>
          </a:ln>
          <a:effectLst/>
        </p:spPr>
        <p:txBody>
          <a:bodyPr>
            <a:spAutoFit/>
          </a:bodyPr>
          <a:lstStyle/>
          <a:p>
            <a:pPr lvl="1">
              <a:lnSpc>
                <a:spcPct val="90000"/>
              </a:lnSpc>
              <a:buFont typeface="Wingdings" pitchFamily="2" charset="2"/>
              <a:buChar char="n"/>
            </a:pPr>
            <a:r>
              <a:rPr lang="en-US">
                <a:effectLst>
                  <a:outerShdw blurRad="38100" dist="38100" dir="2700000" algn="tl">
                    <a:srgbClr val="000000"/>
                  </a:outerShdw>
                </a:effectLst>
              </a:rPr>
              <a:t> 	</a:t>
            </a:r>
            <a:r>
              <a:rPr lang="el-GR" sz="2200">
                <a:effectLst>
                  <a:outerShdw blurRad="38100" dist="38100" dir="2700000" algn="tl">
                    <a:srgbClr val="000000"/>
                  </a:outerShdw>
                </a:effectLst>
              </a:rPr>
              <a:t>Παροχή εκπαίδευσης για υπεύθυνη σεξουαλική συμπεριφορά, οικογενειακό προγραμματισμό, τα αναπαραγωγικά δικαιώματα των γυναικών, καθώς και πρόσβασης σε επιλογές οικογενειακού προγραμματισμού</a:t>
            </a:r>
            <a:r>
              <a:rPr lang="en-US" sz="2200">
                <a:effectLst>
                  <a:outerShdw blurRad="38100" dist="38100" dir="2700000" algn="tl">
                    <a:srgbClr val="000000"/>
                  </a:outerShdw>
                </a:effectLst>
              </a:rPr>
              <a:t>.</a:t>
            </a:r>
            <a:endParaRPr lang="es-UY" sz="2200">
              <a:effectLst>
                <a:outerShdw blurRad="38100" dist="38100" dir="2700000" algn="tl">
                  <a:srgbClr val="000000"/>
                </a:outerShdw>
              </a:effectLst>
            </a:endParaRPr>
          </a:p>
        </p:txBody>
      </p:sp>
      <p:pic>
        <p:nvPicPr>
          <p:cNvPr id="64516" name="Picture 4" descr="08-SanMiguelCASA60"/>
          <p:cNvPicPr>
            <a:picLocks noChangeAspect="1" noChangeArrowheads="1"/>
          </p:cNvPicPr>
          <p:nvPr/>
        </p:nvPicPr>
        <p:blipFill>
          <a:blip r:embed="rId3" cstate="print"/>
          <a:srcRect l="2499" t="15152" r="5499" b="9091"/>
          <a:stretch>
            <a:fillRect/>
          </a:stretch>
        </p:blipFill>
        <p:spPr bwMode="auto">
          <a:xfrm>
            <a:off x="0" y="4724400"/>
            <a:ext cx="3505200" cy="1906588"/>
          </a:xfrm>
          <a:prstGeom prst="rect">
            <a:avLst/>
          </a:prstGeom>
          <a:noFill/>
          <a:ln w="3175">
            <a:solidFill>
              <a:srgbClr val="000000"/>
            </a:solidFill>
            <a:miter lim="800000"/>
            <a:headEnd/>
            <a:tailEnd/>
          </a:ln>
        </p:spPr>
      </p:pic>
      <p:pic>
        <p:nvPicPr>
          <p:cNvPr id="64517" name="Picture 5" descr="08-SanMiguelCASA63"/>
          <p:cNvPicPr>
            <a:picLocks noChangeAspect="1" noChangeArrowheads="1"/>
          </p:cNvPicPr>
          <p:nvPr/>
        </p:nvPicPr>
        <p:blipFill>
          <a:blip r:embed="rId4" cstate="print"/>
          <a:srcRect l="13115" t="3279" r="10382" b="4918"/>
          <a:stretch>
            <a:fillRect/>
          </a:stretch>
        </p:blipFill>
        <p:spPr bwMode="auto">
          <a:xfrm>
            <a:off x="6315075" y="1295400"/>
            <a:ext cx="2524125" cy="4038600"/>
          </a:xfrm>
          <a:prstGeom prst="rect">
            <a:avLst/>
          </a:prstGeom>
          <a:noFill/>
          <a:ln w="3175">
            <a:solidFill>
              <a:srgbClr val="000000"/>
            </a:solidFill>
            <a:miter lim="800000"/>
            <a:headEnd/>
            <a:tailEnd/>
          </a:ln>
        </p:spPr>
      </p:pic>
      <p:pic>
        <p:nvPicPr>
          <p:cNvPr id="64518" name="Picture 6" descr="MuherLendo02"/>
          <p:cNvPicPr>
            <a:picLocks noChangeAspect="1" noChangeArrowheads="1" noCrop="1"/>
          </p:cNvPicPr>
          <p:nvPr/>
        </p:nvPicPr>
        <p:blipFill>
          <a:blip r:embed="rId5" cstate="print"/>
          <a:srcRect/>
          <a:stretch>
            <a:fillRect/>
          </a:stretch>
        </p:blipFill>
        <p:spPr bwMode="auto">
          <a:xfrm>
            <a:off x="3962400" y="4038600"/>
            <a:ext cx="2667000" cy="1860550"/>
          </a:xfrm>
          <a:prstGeom prst="rect">
            <a:avLst/>
          </a:prstGeom>
          <a:noFill/>
          <a:ln w="9525">
            <a:noFill/>
            <a:miter lim="800000"/>
            <a:headEnd/>
            <a:tailEnd/>
          </a:ln>
        </p:spPr>
      </p:pic>
      <p:sp>
        <p:nvSpPr>
          <p:cNvPr id="498697" name="Rectangle 9"/>
          <p:cNvSpPr>
            <a:spLocks noChangeArrowheads="1"/>
          </p:cNvSpPr>
          <p:nvPr/>
        </p:nvSpPr>
        <p:spPr bwMode="auto">
          <a:xfrm>
            <a:off x="3962400" y="3962400"/>
            <a:ext cx="2814638" cy="2025650"/>
          </a:xfrm>
          <a:prstGeom prst="rect">
            <a:avLst/>
          </a:prstGeom>
          <a:noFill/>
          <a:ln w="57150" algn="ctr">
            <a:solidFill>
              <a:schemeClr val="tx1"/>
            </a:solidFill>
            <a:miter lim="800000"/>
            <a:headEnd/>
            <a:tailEnd/>
          </a:ln>
          <a:effectLst/>
        </p:spPr>
        <p:txBody>
          <a:bodyPr anchor="ctr">
            <a:spAutoFit/>
          </a:bodyPr>
          <a:lstStyle/>
          <a:p>
            <a:pPr>
              <a:defRPr/>
            </a:pPr>
            <a:endParaRPr lang="el-GR">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99714" name="Rectangle 2"/>
          <p:cNvSpPr>
            <a:spLocks noGrp="1" noRot="1" noChangeArrowheads="1"/>
          </p:cNvSpPr>
          <p:nvPr>
            <p:ph type="title"/>
          </p:nvPr>
        </p:nvSpPr>
        <p:spPr/>
        <p:txBody>
          <a:bodyPr/>
          <a:lstStyle/>
          <a:p>
            <a:pPr eaLnBrk="1" hangingPunct="1">
              <a:defRPr/>
            </a:pPr>
            <a:r>
              <a:rPr lang="el-GR" sz="3200" dirty="0" smtClean="0">
                <a:solidFill>
                  <a:schemeClr val="hlink"/>
                </a:solidFill>
                <a:latin typeface="Tahoma" pitchFamily="34" charset="0"/>
              </a:rPr>
              <a:t>Μέτρα που προάγουν τη γενικότερη ευεξία και προλαμβάνουν τις ασθένειες</a:t>
            </a:r>
            <a:endParaRPr lang="en-US" sz="3200" dirty="0" smtClean="0">
              <a:solidFill>
                <a:schemeClr val="hlink"/>
              </a:solidFill>
              <a:latin typeface="Tahoma" pitchFamily="34" charset="0"/>
            </a:endParaRPr>
          </a:p>
        </p:txBody>
      </p:sp>
      <p:sp>
        <p:nvSpPr>
          <p:cNvPr id="499715" name="Text Box 3"/>
          <p:cNvSpPr txBox="1">
            <a:spLocks noChangeArrowheads="1"/>
          </p:cNvSpPr>
          <p:nvPr/>
        </p:nvSpPr>
        <p:spPr bwMode="auto">
          <a:xfrm>
            <a:off x="4876800" y="1676400"/>
            <a:ext cx="3962400" cy="4364038"/>
          </a:xfrm>
          <a:prstGeom prst="rect">
            <a:avLst/>
          </a:prstGeom>
          <a:noFill/>
          <a:ln w="9525" algn="ctr">
            <a:noFill/>
            <a:miter lim="800000"/>
            <a:headEnd/>
            <a:tailEnd/>
          </a:ln>
          <a:effectLst/>
        </p:spPr>
        <p:txBody>
          <a:bodyPr>
            <a:spAutoFit/>
          </a:bodyPr>
          <a:lstStyle/>
          <a:p>
            <a:pPr algn="r">
              <a:lnSpc>
                <a:spcPct val="90000"/>
              </a:lnSpc>
              <a:buFont typeface="Wingdings" pitchFamily="2" charset="2"/>
              <a:buChar char="n"/>
            </a:pPr>
            <a:r>
              <a:rPr lang="el-GR" sz="2400"/>
              <a:t> Παροχή στήριξης και φροντίδας πριν, κατά τη διάρκεια και μετά τον τοκετό στη μητέρα και το νεογνό, η οποία να προάγει τη σωματική και συναισθηματική υγεία του ζεύγους ΜητέραςΒρέφους στο πλαίσιο των οικογενειακών σχέσεων και του κοινωνικού περιβάλλοντος</a:t>
            </a:r>
            <a:r>
              <a:rPr lang="en-US" sz="2400">
                <a:effectLst>
                  <a:outerShdw blurRad="38100" dist="38100" dir="2700000" algn="tl">
                    <a:srgbClr val="000000"/>
                  </a:outerShdw>
                </a:effectLst>
              </a:rPr>
              <a:t> </a:t>
            </a:r>
          </a:p>
        </p:txBody>
      </p:sp>
      <p:pic>
        <p:nvPicPr>
          <p:cNvPr id="65540" name="Picture 4" descr="52 - S"/>
          <p:cNvPicPr>
            <a:picLocks noGrp="1" noChangeAspect="1" noChangeArrowheads="1"/>
          </p:cNvPicPr>
          <p:nvPr>
            <p:ph sz="half" idx="1"/>
          </p:nvPr>
        </p:nvPicPr>
        <p:blipFill>
          <a:blip r:embed="rId3" cstate="print"/>
          <a:srcRect/>
          <a:stretch>
            <a:fillRect/>
          </a:stretch>
        </p:blipFill>
        <p:spPr>
          <a:xfrm>
            <a:off x="1295400" y="1905000"/>
            <a:ext cx="3000375" cy="4419600"/>
          </a:xfrm>
          <a:noFill/>
          <a:ln w="3175">
            <a:solidFill>
              <a:schemeClr val="tx1"/>
            </a:solidFill>
          </a:ln>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04834" name="Rectangle 2"/>
          <p:cNvSpPr>
            <a:spLocks noGrp="1" noRot="1" noChangeArrowheads="1"/>
          </p:cNvSpPr>
          <p:nvPr>
            <p:ph type="title"/>
          </p:nvPr>
        </p:nvSpPr>
        <p:spPr/>
        <p:txBody>
          <a:bodyPr/>
          <a:lstStyle/>
          <a:p>
            <a:pPr eaLnBrk="1" hangingPunct="1">
              <a:defRPr/>
            </a:pPr>
            <a:r>
              <a:rPr lang="el-GR" sz="3200" dirty="0" smtClean="0">
                <a:solidFill>
                  <a:schemeClr val="hlink"/>
                </a:solidFill>
                <a:latin typeface="Tahoma" pitchFamily="34" charset="0"/>
              </a:rPr>
              <a:t>Μέτρα που προάγουν τη γενικότερη ευεξία και προλαμβάνουν τις ασθένειες</a:t>
            </a:r>
            <a:endParaRPr lang="en-US" sz="3200" dirty="0" smtClean="0">
              <a:solidFill>
                <a:schemeClr val="hlink"/>
              </a:solidFill>
              <a:latin typeface="Tahoma" pitchFamily="34" charset="0"/>
            </a:endParaRPr>
          </a:p>
        </p:txBody>
      </p:sp>
      <p:pic>
        <p:nvPicPr>
          <p:cNvPr id="66563" name="Picture 3" descr="Claudia-Alan08"/>
          <p:cNvPicPr>
            <a:picLocks noGrp="1" noChangeAspect="1" noChangeArrowheads="1"/>
          </p:cNvPicPr>
          <p:nvPr>
            <p:ph sz="quarter" idx="2"/>
          </p:nvPr>
        </p:nvPicPr>
        <p:blipFill>
          <a:blip r:embed="rId3" cstate="print"/>
          <a:srcRect/>
          <a:stretch>
            <a:fillRect/>
          </a:stretch>
        </p:blipFill>
        <p:spPr>
          <a:xfrm>
            <a:off x="4038600" y="4343400"/>
            <a:ext cx="3430588" cy="2286000"/>
          </a:xfrm>
          <a:noFill/>
          <a:ln w="3175">
            <a:solidFill>
              <a:schemeClr val="tx1"/>
            </a:solidFill>
          </a:ln>
        </p:spPr>
      </p:pic>
      <p:pic>
        <p:nvPicPr>
          <p:cNvPr id="66564" name="Picture 4" descr="Renata-Dionísio077"/>
          <p:cNvPicPr>
            <a:picLocks noGrp="1" noChangeAspect="1" noChangeArrowheads="1"/>
          </p:cNvPicPr>
          <p:nvPr>
            <p:ph sz="quarter" idx="3"/>
          </p:nvPr>
        </p:nvPicPr>
        <p:blipFill>
          <a:blip r:embed="rId4" cstate="print"/>
          <a:srcRect/>
          <a:stretch>
            <a:fillRect/>
          </a:stretch>
        </p:blipFill>
        <p:spPr>
          <a:xfrm>
            <a:off x="5105400" y="1676400"/>
            <a:ext cx="3144838" cy="2359025"/>
          </a:xfrm>
          <a:noFill/>
          <a:ln w="3175">
            <a:solidFill>
              <a:schemeClr val="tx1"/>
            </a:solidFill>
          </a:ln>
        </p:spPr>
      </p:pic>
      <p:sp>
        <p:nvSpPr>
          <p:cNvPr id="504837" name="Text Box 5"/>
          <p:cNvSpPr txBox="1">
            <a:spLocks noChangeArrowheads="1"/>
          </p:cNvSpPr>
          <p:nvPr/>
        </p:nvSpPr>
        <p:spPr bwMode="auto">
          <a:xfrm>
            <a:off x="381000" y="1905000"/>
            <a:ext cx="3200400" cy="4108450"/>
          </a:xfrm>
          <a:prstGeom prst="rect">
            <a:avLst/>
          </a:prstGeom>
          <a:noFill/>
          <a:ln w="9525" algn="ctr">
            <a:noFill/>
            <a:miter lim="800000"/>
            <a:headEnd/>
            <a:tailEnd/>
          </a:ln>
          <a:effectLst/>
        </p:spPr>
        <p:txBody>
          <a:bodyPr>
            <a:spAutoFit/>
          </a:bodyPr>
          <a:lstStyle/>
          <a:p>
            <a:pPr>
              <a:spcBef>
                <a:spcPct val="50000"/>
              </a:spcBef>
            </a:pPr>
            <a:r>
              <a:rPr lang="el-GR" sz="2400">
                <a:effectLst>
                  <a:outerShdw blurRad="38100" dist="38100" dir="2700000" algn="tl">
                    <a:srgbClr val="000000"/>
                  </a:outerShdw>
                </a:effectLst>
              </a:rPr>
              <a:t>Έγκαιρος εντοπισμός τυχόν επιπλοκών, καθώς και παραπομπή και θεραπεία των γυναικών, σε συνεργασία με κατάλληλα κέντρα και ειδικούς, όταν τεκμηριωμένα υπάρχει ανάγκη</a:t>
            </a:r>
            <a:endParaRPr lang="es-UY" sz="2400">
              <a:effectLst>
                <a:outerShdw blurRad="38100" dist="38100" dir="2700000" algn="tl">
                  <a:srgbClr val="000000"/>
                </a:outerShdw>
              </a:effectLst>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05859" name="Text Box 3"/>
          <p:cNvSpPr txBox="1">
            <a:spLocks noChangeArrowheads="1"/>
          </p:cNvSpPr>
          <p:nvPr/>
        </p:nvSpPr>
        <p:spPr bwMode="auto">
          <a:xfrm>
            <a:off x="228600" y="1828800"/>
            <a:ext cx="7696200" cy="4291013"/>
          </a:xfrm>
          <a:prstGeom prst="rect">
            <a:avLst/>
          </a:prstGeom>
          <a:noFill/>
          <a:ln w="9525">
            <a:noFill/>
            <a:miter lim="800000"/>
            <a:headEnd/>
            <a:tailEnd/>
          </a:ln>
          <a:effectLst/>
        </p:spPr>
        <p:txBody>
          <a:bodyPr>
            <a:spAutoFit/>
          </a:bodyPr>
          <a:lstStyle/>
          <a:p>
            <a:pPr eaLnBrk="0" hangingPunct="0">
              <a:spcBef>
                <a:spcPct val="50000"/>
              </a:spcBef>
              <a:buClrTx/>
              <a:buSzTx/>
              <a:defRPr/>
            </a:pPr>
            <a:r>
              <a:rPr lang="el-GR" sz="2400" dirty="0">
                <a:solidFill>
                  <a:schemeClr val="hlink"/>
                </a:solidFill>
                <a:effectLst>
                  <a:outerShdw blurRad="38100" dist="38100" dir="2700000" algn="tl">
                    <a:srgbClr val="000000"/>
                  </a:outerShdw>
                </a:effectLst>
              </a:rPr>
              <a:t>Βήμα </a:t>
            </a:r>
            <a:r>
              <a:rPr lang="en-US" sz="2400" dirty="0">
                <a:solidFill>
                  <a:schemeClr val="hlink"/>
                </a:solidFill>
                <a:effectLst>
                  <a:outerShdw blurRad="38100" dist="38100" dir="2700000" algn="tl">
                    <a:srgbClr val="000000"/>
                  </a:outerShdw>
                </a:effectLst>
              </a:rPr>
              <a:t>8</a:t>
            </a:r>
            <a:r>
              <a:rPr lang="en-US" sz="2400" dirty="0">
                <a:effectLst>
                  <a:outerShdw blurRad="38100" dist="38100" dir="2700000" algn="tl">
                    <a:srgbClr val="000000"/>
                  </a:outerShdw>
                </a:effectLst>
              </a:rPr>
              <a:t> - </a:t>
            </a:r>
            <a:r>
              <a:rPr lang="el-GR" sz="2400" dirty="0">
                <a:effectLst>
                  <a:outerShdw blurRad="38100" dist="38100" dir="2700000" algn="tl">
                    <a:srgbClr val="000000"/>
                  </a:outerShdw>
                </a:effectLst>
              </a:rPr>
              <a:t>Να παρέχουν δυνατότητα επείγουσας νοσηλείας από ειδικευμένο προσωπικό, όταν τεκμηριωμένα υπάρχει ανάγκη, σε περίπτωση επιπλοκών απειλητικών για τη ζωή</a:t>
            </a:r>
            <a:r>
              <a:rPr lang="en-US" sz="2400" dirty="0">
                <a:effectLst>
                  <a:outerShdw blurRad="38100" dist="38100" dir="2700000" algn="tl">
                    <a:srgbClr val="000000"/>
                  </a:outerShdw>
                </a:effectLst>
              </a:rPr>
              <a:t>. </a:t>
            </a:r>
          </a:p>
          <a:p>
            <a:pPr eaLnBrk="0" hangingPunct="0">
              <a:spcBef>
                <a:spcPct val="50000"/>
              </a:spcBef>
              <a:buClrTx/>
              <a:buSzTx/>
              <a:defRPr/>
            </a:pPr>
            <a:r>
              <a:rPr lang="el-GR" sz="2400" dirty="0">
                <a:effectLst>
                  <a:outerShdw blurRad="38100" dist="38100" dir="2700000" algn="tl">
                    <a:srgbClr val="000000"/>
                  </a:outerShdw>
                </a:effectLst>
              </a:rPr>
              <a:t>Να διασφαλίζουν ότι όλοι οι επαγγελματίες υγείας που αναλαμβάνουν τη φροντίδα μητέρας και νεογνού διαθέτουν κατάλληλη και συνεχιζόμενη εκπαίδευση σε δεξιότητες έκτακτης ανάγκης με στόχο την κατάλληλη και έγκαιρη περίθαλψη των μητέρων και των βρεφών τους</a:t>
            </a:r>
            <a:r>
              <a:rPr lang="en-US" sz="2400" dirty="0">
                <a:effectLst>
                  <a:outerShdw blurRad="38100" dist="38100" dir="2700000" algn="tl">
                    <a:srgbClr val="000000"/>
                  </a:outerShdw>
                </a:effectLst>
              </a:rPr>
              <a:t>.</a:t>
            </a:r>
            <a:endParaRPr lang="es-UY" sz="2400" dirty="0">
              <a:effectLst>
                <a:outerShdw blurRad="38100" dist="38100" dir="2700000" algn="tl">
                  <a:srgbClr val="000000"/>
                </a:outerShdw>
              </a:effectLst>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50914" name="Text Box 2"/>
          <p:cNvSpPr txBox="1">
            <a:spLocks noChangeArrowheads="1"/>
          </p:cNvSpPr>
          <p:nvPr/>
        </p:nvSpPr>
        <p:spPr bwMode="auto">
          <a:xfrm>
            <a:off x="228600" y="152400"/>
            <a:ext cx="3810000" cy="6726238"/>
          </a:xfrm>
          <a:prstGeom prst="rect">
            <a:avLst/>
          </a:prstGeom>
          <a:noFill/>
          <a:ln w="9525">
            <a:noFill/>
            <a:miter lim="800000"/>
            <a:headEnd/>
            <a:tailEnd/>
          </a:ln>
          <a:effectLst/>
        </p:spPr>
        <p:txBody>
          <a:bodyPr>
            <a:spAutoFit/>
          </a:bodyPr>
          <a:lstStyle/>
          <a:p>
            <a:pPr eaLnBrk="0" hangingPunct="0">
              <a:spcBef>
                <a:spcPct val="50000"/>
              </a:spcBef>
              <a:buClrTx/>
              <a:buSzTx/>
              <a:defRPr/>
            </a:pPr>
            <a:r>
              <a:rPr lang="el-GR" dirty="0">
                <a:solidFill>
                  <a:schemeClr val="hlink"/>
                </a:solidFill>
                <a:effectLst>
                  <a:outerShdw blurRad="38100" dist="38100" dir="2700000" algn="tl">
                    <a:srgbClr val="000000"/>
                  </a:outerShdw>
                </a:effectLst>
              </a:rPr>
              <a:t>Βήμα</a:t>
            </a:r>
            <a:r>
              <a:rPr lang="en-US" dirty="0">
                <a:solidFill>
                  <a:schemeClr val="hlink"/>
                </a:solidFill>
                <a:effectLst>
                  <a:outerShdw blurRad="38100" dist="38100" dir="2700000" algn="tl">
                    <a:srgbClr val="000000"/>
                  </a:outerShdw>
                </a:effectLst>
              </a:rPr>
              <a:t> 9</a:t>
            </a:r>
            <a:r>
              <a:rPr lang="en-US" dirty="0">
                <a:effectLst>
                  <a:outerShdw blurRad="38100" dist="38100" dir="2700000" algn="tl">
                    <a:srgbClr val="000000"/>
                  </a:outerShdw>
                </a:effectLst>
              </a:rPr>
              <a:t> - </a:t>
            </a:r>
            <a:r>
              <a:rPr lang="el-GR" sz="2400" dirty="0">
                <a:effectLst>
                  <a:outerShdw blurRad="38100" dist="38100" dir="2700000" algn="tl">
                    <a:srgbClr val="000000"/>
                  </a:outerShdw>
                </a:effectLst>
              </a:rPr>
              <a:t>Να παρέχουν συνεχή μαιευτική και νεογνική φροντίδα σε συνεργασία με όλους τους εμπλεκόμενους επαγγελματίες, ιδρύματα και φορείς υγείας. Σε αυτήν τη φροντίδα να ενθαρρύνουν τη συμμετοχή παραδοσιακών εμπειρικών συνοδών τοκετού και άλλων ατόμων που παρίστανται σε τοκετούς εκτός νοσοκομείου</a:t>
            </a:r>
            <a:r>
              <a:rPr lang="en-US" sz="2400" dirty="0">
                <a:effectLst>
                  <a:outerShdw blurRad="38100" dist="38100" dir="2700000" algn="tl">
                    <a:srgbClr val="000000"/>
                  </a:outerShdw>
                </a:effectLst>
              </a:rPr>
              <a:t>. </a:t>
            </a:r>
            <a:endParaRPr lang="es-UY" sz="2400" dirty="0">
              <a:effectLst>
                <a:outerShdw blurRad="38100" dist="38100" dir="2700000" algn="tl">
                  <a:srgbClr val="000000"/>
                </a:outerShdw>
              </a:effectLst>
            </a:endParaRPr>
          </a:p>
        </p:txBody>
      </p:sp>
      <p:pic>
        <p:nvPicPr>
          <p:cNvPr id="68611" name="Picture 3" descr="5"/>
          <p:cNvPicPr>
            <a:picLocks noChangeAspect="1" noChangeArrowheads="1"/>
          </p:cNvPicPr>
          <p:nvPr/>
        </p:nvPicPr>
        <p:blipFill>
          <a:blip r:embed="rId3" cstate="print"/>
          <a:srcRect l="34714" t="21713" r="5530" b="13364"/>
          <a:stretch>
            <a:fillRect/>
          </a:stretch>
        </p:blipFill>
        <p:spPr bwMode="auto">
          <a:xfrm>
            <a:off x="6019800" y="304800"/>
            <a:ext cx="2743200" cy="1905000"/>
          </a:xfrm>
          <a:prstGeom prst="rect">
            <a:avLst/>
          </a:prstGeom>
          <a:noFill/>
          <a:ln w="3175">
            <a:solidFill>
              <a:schemeClr val="tx1"/>
            </a:solidFill>
            <a:miter lim="800000"/>
            <a:headEnd/>
            <a:tailEnd/>
          </a:ln>
        </p:spPr>
      </p:pic>
      <p:pic>
        <p:nvPicPr>
          <p:cNvPr id="68612" name="Picture 4"/>
          <p:cNvPicPr>
            <a:picLocks noGrp="1" noChangeAspect="1" noChangeArrowheads="1"/>
          </p:cNvPicPr>
          <p:nvPr>
            <p:ph/>
          </p:nvPr>
        </p:nvPicPr>
        <p:blipFill>
          <a:blip r:embed="rId4" cstate="print"/>
          <a:srcRect/>
          <a:stretch>
            <a:fillRect/>
          </a:stretch>
        </p:blipFill>
        <p:spPr>
          <a:xfrm>
            <a:off x="6105525" y="2914650"/>
            <a:ext cx="3038475" cy="3943350"/>
          </a:xfrm>
          <a:noFill/>
          <a:ln w="3175" cap="flat" algn="ctr">
            <a:solidFill>
              <a:schemeClr val="tx1"/>
            </a:solidFill>
          </a:ln>
        </p:spPr>
      </p:pic>
      <p:pic>
        <p:nvPicPr>
          <p:cNvPr id="68613" name="Picture 5" descr="supporting pulling down on rope"/>
          <p:cNvPicPr>
            <a:picLocks noChangeAspect="1" noChangeArrowheads="1"/>
          </p:cNvPicPr>
          <p:nvPr/>
        </p:nvPicPr>
        <p:blipFill>
          <a:blip r:embed="rId5" cstate="print"/>
          <a:srcRect/>
          <a:stretch>
            <a:fillRect/>
          </a:stretch>
        </p:blipFill>
        <p:spPr bwMode="auto">
          <a:xfrm>
            <a:off x="3810000" y="1828800"/>
            <a:ext cx="1958975" cy="2895600"/>
          </a:xfrm>
          <a:prstGeom prst="rect">
            <a:avLst/>
          </a:prstGeom>
          <a:noFill/>
          <a:ln w="3175">
            <a:solidFill>
              <a:schemeClr val="tx1"/>
            </a:solidFill>
            <a:miter lim="800000"/>
            <a:headEnd/>
            <a:tailEnd/>
          </a:ln>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9634" name="Picture 5"/>
          <p:cNvPicPr>
            <a:picLocks noChangeAspect="1" noChangeArrowheads="1"/>
          </p:cNvPicPr>
          <p:nvPr/>
        </p:nvPicPr>
        <p:blipFill>
          <a:blip r:embed="rId3" cstate="print"/>
          <a:srcRect r="7089" b="2942"/>
          <a:stretch>
            <a:fillRect/>
          </a:stretch>
        </p:blipFill>
        <p:spPr bwMode="auto">
          <a:xfrm>
            <a:off x="5181600" y="4267200"/>
            <a:ext cx="3141663" cy="2357438"/>
          </a:xfrm>
          <a:prstGeom prst="rect">
            <a:avLst/>
          </a:prstGeom>
          <a:noFill/>
          <a:ln w="3175" algn="ctr">
            <a:solidFill>
              <a:schemeClr val="tx1"/>
            </a:solidFill>
            <a:miter lim="800000"/>
            <a:headEnd/>
            <a:tailEnd/>
          </a:ln>
        </p:spPr>
      </p:pic>
      <p:sp>
        <p:nvSpPr>
          <p:cNvPr id="580610" name="Rectangle 2"/>
          <p:cNvSpPr>
            <a:spLocks noGrp="1" noRot="1" noChangeArrowheads="1"/>
          </p:cNvSpPr>
          <p:nvPr>
            <p:ph type="title"/>
          </p:nvPr>
        </p:nvSpPr>
        <p:spPr>
          <a:xfrm>
            <a:off x="381000" y="685800"/>
            <a:ext cx="8229600" cy="1143000"/>
          </a:xfrm>
        </p:spPr>
        <p:txBody>
          <a:bodyPr/>
          <a:lstStyle/>
          <a:p>
            <a:pPr algn="l" eaLnBrk="1" hangingPunct="1">
              <a:defRPr/>
            </a:pPr>
            <a:r>
              <a:rPr lang="el-GR" sz="2800" dirty="0" smtClean="0">
                <a:solidFill>
                  <a:schemeClr val="hlink"/>
                </a:solidFill>
                <a:latin typeface="Tahoma" pitchFamily="34" charset="0"/>
              </a:rPr>
              <a:t>Βήμα </a:t>
            </a:r>
            <a:r>
              <a:rPr lang="en-US" sz="2800" dirty="0" smtClean="0">
                <a:solidFill>
                  <a:schemeClr val="hlink"/>
                </a:solidFill>
                <a:latin typeface="Tahoma" pitchFamily="34" charset="0"/>
              </a:rPr>
              <a:t>9 (</a:t>
            </a:r>
            <a:r>
              <a:rPr lang="el-GR" sz="2800" dirty="0" smtClean="0">
                <a:solidFill>
                  <a:schemeClr val="hlink"/>
                </a:solidFill>
                <a:latin typeface="Tahoma" pitchFamily="34" charset="0"/>
              </a:rPr>
              <a:t>συνέχεια</a:t>
            </a:r>
            <a:r>
              <a:rPr lang="en-US" sz="2800" dirty="0" smtClean="0">
                <a:solidFill>
                  <a:schemeClr val="hlink"/>
                </a:solidFill>
                <a:latin typeface="Tahoma" pitchFamily="34" charset="0"/>
              </a:rPr>
              <a:t>)</a:t>
            </a:r>
            <a:r>
              <a:rPr lang="en-US" sz="2800" dirty="0" smtClean="0">
                <a:latin typeface="Tahoma" pitchFamily="34" charset="0"/>
              </a:rPr>
              <a:t> </a:t>
            </a:r>
            <a:r>
              <a:rPr lang="el-GR" sz="2800" dirty="0" smtClean="0">
                <a:latin typeface="Tahoma" pitchFamily="34" charset="0"/>
              </a:rPr>
              <a:t>Ειδικότερα, άτομα εργαζόμενα σε ιδρύματα, υπηρεσίες και φορείς που παρέχουν υπηρεσίες μαιευτικού χαρακτήρα πρέπει</a:t>
            </a:r>
            <a:r>
              <a:rPr lang="en-US" sz="2800" dirty="0" smtClean="0">
                <a:latin typeface="Tahoma" pitchFamily="34" charset="0"/>
              </a:rPr>
              <a:t>:</a:t>
            </a:r>
            <a:r>
              <a:rPr lang="es-MX" sz="2800" dirty="0" smtClean="0">
                <a:latin typeface="Tahoma" pitchFamily="34" charset="0"/>
              </a:rPr>
              <a:t/>
            </a:r>
            <a:br>
              <a:rPr lang="es-MX" sz="2800" dirty="0" smtClean="0">
                <a:latin typeface="Tahoma" pitchFamily="34" charset="0"/>
              </a:rPr>
            </a:br>
            <a:endParaRPr lang="es-MX" sz="2800" dirty="0" smtClean="0">
              <a:latin typeface="Tahoma" pitchFamily="34" charset="0"/>
            </a:endParaRPr>
          </a:p>
        </p:txBody>
      </p:sp>
      <p:sp>
        <p:nvSpPr>
          <p:cNvPr id="580611" name="Rectangle 3"/>
          <p:cNvSpPr>
            <a:spLocks noGrp="1" noChangeArrowheads="1"/>
          </p:cNvSpPr>
          <p:nvPr>
            <p:ph type="body" idx="1"/>
          </p:nvPr>
        </p:nvSpPr>
        <p:spPr>
          <a:xfrm>
            <a:off x="0" y="2438400"/>
            <a:ext cx="4953000" cy="4038600"/>
          </a:xfrm>
        </p:spPr>
        <p:txBody>
          <a:bodyPr/>
          <a:lstStyle/>
          <a:p>
            <a:pPr eaLnBrk="1" hangingPunct="1">
              <a:lnSpc>
                <a:spcPct val="90000"/>
              </a:lnSpc>
              <a:defRPr/>
            </a:pPr>
            <a:r>
              <a:rPr lang="el-GR" sz="2500" b="1" dirty="0" smtClean="0">
                <a:latin typeface="Tahoma" pitchFamily="34" charset="0"/>
              </a:rPr>
              <a:t>Να συνεργάζονται πέρα από επιστημονικά, πολιτισμικά και θεσμικά όρια, προκειμένου να παρέχουν στο ζεύγος </a:t>
            </a:r>
            <a:r>
              <a:rPr lang="el-GR" sz="2500" b="1" dirty="0" err="1" smtClean="0">
                <a:latin typeface="Tahoma" pitchFamily="34" charset="0"/>
              </a:rPr>
              <a:t>ΜητέραςΒρέφους</a:t>
            </a:r>
            <a:r>
              <a:rPr lang="el-GR" sz="2500" b="1" dirty="0" smtClean="0">
                <a:latin typeface="Tahoma" pitchFamily="34" charset="0"/>
              </a:rPr>
              <a:t> την καλύτερη δυνατή φροντίδα, αναγνωρίζοντας τις ιδιαίτερες δεξιότητες του καθενός και σεβόμενοι τις απόψεις τους.</a:t>
            </a:r>
            <a:endParaRPr lang="es-MX" sz="2500" b="1" dirty="0" smtClean="0">
              <a:latin typeface="Tahoma" pitchFamily="34" charset="0"/>
            </a:endParaRPr>
          </a:p>
        </p:txBody>
      </p:sp>
      <p:pic>
        <p:nvPicPr>
          <p:cNvPr id="69637" name="Picture 4"/>
          <p:cNvPicPr>
            <a:picLocks noChangeAspect="1" noChangeArrowheads="1"/>
          </p:cNvPicPr>
          <p:nvPr/>
        </p:nvPicPr>
        <p:blipFill>
          <a:blip r:embed="rId4" cstate="print"/>
          <a:srcRect/>
          <a:stretch>
            <a:fillRect/>
          </a:stretch>
        </p:blipFill>
        <p:spPr bwMode="auto">
          <a:xfrm>
            <a:off x="5715000" y="1600200"/>
            <a:ext cx="3200400" cy="2400300"/>
          </a:xfrm>
          <a:prstGeom prst="rect">
            <a:avLst/>
          </a:prstGeom>
          <a:noFill/>
          <a:ln w="3175" algn="ctr">
            <a:solidFill>
              <a:schemeClr val="tx1"/>
            </a:solidFill>
            <a:miter lim="800000"/>
            <a:headEnd/>
            <a:tailEnd/>
          </a:ln>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81634" name="Rectangle 2"/>
          <p:cNvSpPr>
            <a:spLocks noGrp="1" noRot="1" noChangeArrowheads="1"/>
          </p:cNvSpPr>
          <p:nvPr>
            <p:ph type="title"/>
          </p:nvPr>
        </p:nvSpPr>
        <p:spPr>
          <a:xfrm>
            <a:off x="373063" y="685800"/>
            <a:ext cx="8229600" cy="1143000"/>
          </a:xfrm>
        </p:spPr>
        <p:txBody>
          <a:bodyPr/>
          <a:lstStyle/>
          <a:p>
            <a:pPr algn="l" eaLnBrk="1" hangingPunct="1">
              <a:defRPr/>
            </a:pPr>
            <a:r>
              <a:rPr lang="el-GR" sz="2800" dirty="0" smtClean="0">
                <a:solidFill>
                  <a:schemeClr val="hlink"/>
                </a:solidFill>
                <a:latin typeface="Tahoma" pitchFamily="34" charset="0"/>
              </a:rPr>
              <a:t>Βήμα </a:t>
            </a:r>
            <a:r>
              <a:rPr lang="en-US" sz="2800" dirty="0" smtClean="0">
                <a:solidFill>
                  <a:schemeClr val="hlink"/>
                </a:solidFill>
                <a:latin typeface="Tahoma" pitchFamily="34" charset="0"/>
              </a:rPr>
              <a:t>9 (</a:t>
            </a:r>
            <a:r>
              <a:rPr lang="el-GR" sz="2800" dirty="0" smtClean="0">
                <a:solidFill>
                  <a:schemeClr val="hlink"/>
                </a:solidFill>
                <a:latin typeface="Tahoma" pitchFamily="34" charset="0"/>
              </a:rPr>
              <a:t>συνέχεια</a:t>
            </a:r>
            <a:r>
              <a:rPr lang="en-US" sz="2800" dirty="0" smtClean="0">
                <a:solidFill>
                  <a:schemeClr val="hlink"/>
                </a:solidFill>
                <a:latin typeface="Tahoma" pitchFamily="34" charset="0"/>
              </a:rPr>
              <a:t>)</a:t>
            </a:r>
            <a:r>
              <a:rPr lang="en-US" sz="2800" dirty="0" smtClean="0">
                <a:latin typeface="Tahoma" pitchFamily="34" charset="0"/>
              </a:rPr>
              <a:t> </a:t>
            </a:r>
            <a:r>
              <a:rPr lang="el-GR" sz="2800" dirty="0" smtClean="0">
                <a:latin typeface="Tahoma" pitchFamily="34" charset="0"/>
              </a:rPr>
              <a:t>Ειδικότερα, άτομα εργαζόμενα σε ιδρύματα, υπηρεσίες και φορείς που παρέχουν υπηρεσίες μαιευτικού χαρακτήρα πρέπει</a:t>
            </a:r>
            <a:r>
              <a:rPr lang="en-US" sz="2800" dirty="0" smtClean="0">
                <a:latin typeface="Tahoma" pitchFamily="34" charset="0"/>
              </a:rPr>
              <a:t>:</a:t>
            </a:r>
            <a:r>
              <a:rPr lang="es-MX" sz="2800" dirty="0" smtClean="0">
                <a:latin typeface="Tahoma" pitchFamily="34" charset="0"/>
              </a:rPr>
              <a:t/>
            </a:r>
            <a:br>
              <a:rPr lang="es-MX" sz="2800" dirty="0" smtClean="0">
                <a:latin typeface="Tahoma" pitchFamily="34" charset="0"/>
              </a:rPr>
            </a:br>
            <a:endParaRPr lang="es-MX" sz="2800" dirty="0" smtClean="0">
              <a:latin typeface="Tahoma" pitchFamily="34" charset="0"/>
            </a:endParaRPr>
          </a:p>
        </p:txBody>
      </p:sp>
      <p:sp>
        <p:nvSpPr>
          <p:cNvPr id="581635" name="Rectangle 3"/>
          <p:cNvSpPr>
            <a:spLocks noGrp="1" noChangeArrowheads="1"/>
          </p:cNvSpPr>
          <p:nvPr>
            <p:ph type="body" idx="1"/>
          </p:nvPr>
        </p:nvSpPr>
        <p:spPr>
          <a:xfrm>
            <a:off x="228600" y="3581400"/>
            <a:ext cx="5181600" cy="2362200"/>
          </a:xfrm>
        </p:spPr>
        <p:txBody>
          <a:bodyPr/>
          <a:lstStyle/>
          <a:p>
            <a:pPr eaLnBrk="1" hangingPunct="1"/>
            <a:r>
              <a:rPr lang="el-GR" sz="2400" b="1" smtClean="0">
                <a:latin typeface="Tahoma" pitchFamily="34" charset="0"/>
              </a:rPr>
              <a:t>Να προάγουν τον αδιάλειπτο χαρακτήρα στην παροχή φροντίδας κατά τη διάρκεια του τοκετού για το ζεύγος ΜητέραςΒρέφους από μικρό αριθμό επαγγελματιών υγείας.</a:t>
            </a:r>
            <a:endParaRPr lang="es-MX" sz="2400" b="1" smtClean="0">
              <a:latin typeface="Tahoma" pitchFamily="34" charset="0"/>
            </a:endParaRPr>
          </a:p>
        </p:txBody>
      </p:sp>
      <p:pic>
        <p:nvPicPr>
          <p:cNvPr id="70660" name="Picture 6" descr="kathy b"/>
          <p:cNvPicPr>
            <a:picLocks noChangeAspect="1" noChangeArrowheads="1"/>
          </p:cNvPicPr>
          <p:nvPr/>
        </p:nvPicPr>
        <p:blipFill>
          <a:blip r:embed="rId3" cstate="print"/>
          <a:srcRect/>
          <a:stretch>
            <a:fillRect/>
          </a:stretch>
        </p:blipFill>
        <p:spPr bwMode="auto">
          <a:xfrm>
            <a:off x="5791200" y="2209800"/>
            <a:ext cx="2754313" cy="4090988"/>
          </a:xfrm>
          <a:prstGeom prst="rect">
            <a:avLst/>
          </a:prstGeom>
          <a:noFill/>
          <a:ln w="3175">
            <a:solidFill>
              <a:schemeClr val="tx1"/>
            </a:solidFill>
            <a:miter lim="800000"/>
            <a:headEnd/>
            <a:tailEnd/>
          </a:ln>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85730" name="Rectangle 2"/>
          <p:cNvSpPr>
            <a:spLocks noGrp="1" noRot="1" noChangeArrowheads="1"/>
          </p:cNvSpPr>
          <p:nvPr>
            <p:ph type="title"/>
          </p:nvPr>
        </p:nvSpPr>
        <p:spPr>
          <a:xfrm>
            <a:off x="373063" y="685800"/>
            <a:ext cx="8229600" cy="1143000"/>
          </a:xfrm>
        </p:spPr>
        <p:txBody>
          <a:bodyPr/>
          <a:lstStyle/>
          <a:p>
            <a:pPr algn="l" eaLnBrk="1" hangingPunct="1">
              <a:defRPr/>
            </a:pPr>
            <a:r>
              <a:rPr lang="el-GR" sz="2800" dirty="0" smtClean="0">
                <a:solidFill>
                  <a:schemeClr val="hlink"/>
                </a:solidFill>
                <a:latin typeface="Tahoma" pitchFamily="34" charset="0"/>
              </a:rPr>
              <a:t>Βήμα </a:t>
            </a:r>
            <a:r>
              <a:rPr lang="en-US" sz="2800" dirty="0" smtClean="0">
                <a:solidFill>
                  <a:schemeClr val="hlink"/>
                </a:solidFill>
                <a:latin typeface="Tahoma" pitchFamily="34" charset="0"/>
              </a:rPr>
              <a:t>9 (</a:t>
            </a:r>
            <a:r>
              <a:rPr lang="el-GR" sz="2800" dirty="0" smtClean="0">
                <a:solidFill>
                  <a:schemeClr val="hlink"/>
                </a:solidFill>
                <a:latin typeface="Tahoma" pitchFamily="34" charset="0"/>
              </a:rPr>
              <a:t>συνέχεια</a:t>
            </a:r>
            <a:r>
              <a:rPr lang="en-US" sz="2800" dirty="0" smtClean="0">
                <a:solidFill>
                  <a:schemeClr val="hlink"/>
                </a:solidFill>
                <a:latin typeface="Tahoma" pitchFamily="34" charset="0"/>
              </a:rPr>
              <a:t>)</a:t>
            </a:r>
            <a:r>
              <a:rPr lang="en-US" sz="2800" dirty="0" smtClean="0">
                <a:latin typeface="Tahoma" pitchFamily="34" charset="0"/>
              </a:rPr>
              <a:t> </a:t>
            </a:r>
            <a:r>
              <a:rPr lang="el-GR" sz="2800" dirty="0" smtClean="0">
                <a:latin typeface="Tahoma" pitchFamily="34" charset="0"/>
              </a:rPr>
              <a:t>Ειδικότερα, άτομα εργαζόμενα σε ιδρύματα, υπηρεσίες και φορείς που παρέχουν υπηρεσίες μαιευτικού χαρακτήρα πρέπει</a:t>
            </a:r>
            <a:r>
              <a:rPr lang="en-US" sz="2800" dirty="0" smtClean="0">
                <a:latin typeface="Tahoma" pitchFamily="34" charset="0"/>
              </a:rPr>
              <a:t>:</a:t>
            </a:r>
            <a:r>
              <a:rPr lang="es-MX" sz="2800" dirty="0" smtClean="0">
                <a:latin typeface="Tahoma" pitchFamily="34" charset="0"/>
              </a:rPr>
              <a:t/>
            </a:r>
            <a:br>
              <a:rPr lang="es-MX" sz="2800" dirty="0" smtClean="0">
                <a:latin typeface="Tahoma" pitchFamily="34" charset="0"/>
              </a:rPr>
            </a:br>
            <a:endParaRPr lang="es-MX" sz="2800" dirty="0" smtClean="0">
              <a:latin typeface="Tahoma" pitchFamily="34" charset="0"/>
            </a:endParaRPr>
          </a:p>
        </p:txBody>
      </p:sp>
      <p:sp>
        <p:nvSpPr>
          <p:cNvPr id="585733" name="Rectangle 5"/>
          <p:cNvSpPr>
            <a:spLocks noGrp="1" noChangeArrowheads="1"/>
          </p:cNvSpPr>
          <p:nvPr>
            <p:ph type="body" idx="1"/>
          </p:nvPr>
        </p:nvSpPr>
        <p:spPr>
          <a:xfrm>
            <a:off x="457200" y="2514600"/>
            <a:ext cx="8229600" cy="3810000"/>
          </a:xfrm>
        </p:spPr>
        <p:txBody>
          <a:bodyPr/>
          <a:lstStyle/>
          <a:p>
            <a:pPr eaLnBrk="1" hangingPunct="1"/>
            <a:r>
              <a:rPr lang="el-GR" sz="2500" b="1" smtClean="0">
                <a:latin typeface="Tahoma" pitchFamily="34" charset="0"/>
              </a:rPr>
              <a:t>Να δίνουν τη δυνατότητα της έγκαιρης αξιολόγησης και της έγκαιρης παραπομπής περιστατικών σε κατάλληλα κέντρα και ειδικούς</a:t>
            </a:r>
            <a:r>
              <a:rPr lang="es-MX" sz="2500" b="1" smtClean="0">
                <a:latin typeface="Tahoma" pitchFamily="34" charset="0"/>
              </a:rPr>
              <a:t>.</a:t>
            </a:r>
          </a:p>
          <a:p>
            <a:pPr eaLnBrk="1" hangingPunct="1"/>
            <a:endParaRPr lang="es-MX" sz="2500" b="1" smtClean="0">
              <a:latin typeface="Tahoma" pitchFamily="34" charset="0"/>
            </a:endParaRPr>
          </a:p>
          <a:p>
            <a:pPr eaLnBrk="1" hangingPunct="1"/>
            <a:r>
              <a:rPr lang="el-GR" sz="2500" b="1" smtClean="0">
                <a:latin typeface="Tahoma" pitchFamily="34" charset="0"/>
              </a:rPr>
              <a:t>Να διασφαλίζουν ότι η μητέρα είναι ενήμερη για τις διαθέσιμες υπηρεσίες που ανταποκρίνονται στις δικές της ανάγκες και σε αυτές του μωρού της και έχει πρόσβαση σε αυτές</a:t>
            </a:r>
            <a:r>
              <a:rPr lang="es-MX" sz="2500" b="1" smtClean="0">
                <a:latin typeface="Tahoma" pitchFamily="34" charset="0"/>
              </a:rPr>
              <a:t>.</a:t>
            </a: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06882" name="Text Box 2"/>
          <p:cNvSpPr txBox="1">
            <a:spLocks noChangeArrowheads="1"/>
          </p:cNvSpPr>
          <p:nvPr/>
        </p:nvSpPr>
        <p:spPr bwMode="auto">
          <a:xfrm>
            <a:off x="304800" y="228600"/>
            <a:ext cx="4191000" cy="3441700"/>
          </a:xfrm>
          <a:prstGeom prst="rect">
            <a:avLst/>
          </a:prstGeom>
          <a:noFill/>
          <a:ln w="9525">
            <a:noFill/>
            <a:miter lim="800000"/>
            <a:headEnd/>
            <a:tailEnd/>
          </a:ln>
          <a:effectLst/>
        </p:spPr>
        <p:txBody>
          <a:bodyPr>
            <a:spAutoFit/>
          </a:bodyPr>
          <a:lstStyle/>
          <a:p>
            <a:pPr eaLnBrk="0" hangingPunct="0">
              <a:spcBef>
                <a:spcPct val="50000"/>
              </a:spcBef>
              <a:buClrTx/>
              <a:buSzTx/>
            </a:pPr>
            <a:r>
              <a:rPr lang="el-GR" sz="2200">
                <a:solidFill>
                  <a:schemeClr val="hlink"/>
                </a:solidFill>
                <a:effectLst>
                  <a:outerShdw blurRad="38100" dist="38100" dir="2700000" algn="tl">
                    <a:srgbClr val="000000"/>
                  </a:outerShdw>
                </a:effectLst>
              </a:rPr>
              <a:t>Βήμα </a:t>
            </a:r>
            <a:r>
              <a:rPr lang="en-US" sz="2200">
                <a:solidFill>
                  <a:schemeClr val="hlink"/>
                </a:solidFill>
                <a:effectLst>
                  <a:outerShdw blurRad="38100" dist="38100" dir="2700000" algn="tl">
                    <a:srgbClr val="000000"/>
                  </a:outerShdw>
                </a:effectLst>
              </a:rPr>
              <a:t>10 </a:t>
            </a:r>
            <a:r>
              <a:rPr lang="en-US" sz="2200">
                <a:effectLst>
                  <a:outerShdw blurRad="38100" dist="38100" dir="2700000" algn="tl">
                    <a:srgbClr val="000000"/>
                  </a:outerShdw>
                </a:effectLst>
              </a:rPr>
              <a:t>–</a:t>
            </a:r>
            <a:r>
              <a:rPr lang="en-US" sz="2200">
                <a:solidFill>
                  <a:schemeClr val="hlink"/>
                </a:solidFill>
                <a:effectLst>
                  <a:outerShdw blurRad="38100" dist="38100" dir="2700000" algn="tl">
                    <a:srgbClr val="000000"/>
                  </a:outerShdw>
                </a:effectLst>
              </a:rPr>
              <a:t> </a:t>
            </a:r>
            <a:r>
              <a:rPr lang="el-GR" sz="2200">
                <a:effectLst>
                  <a:outerShdw blurRad="38100" dist="38100" dir="2700000" algn="tl">
                    <a:srgbClr val="000000"/>
                  </a:outerShdw>
                </a:effectLst>
              </a:rPr>
              <a:t>Να καταβάλλουν προσπάθεια για την επίτευξη των 10 βημάτων για επιτυχή θηλασμό που περιγράφονται στην πρωτοβουλία για νοσοκομεία "φιλικά προς τα βρέφη" της Παγκόσμιας Οργάνωσης Υγείας και της UNICEF.</a:t>
            </a:r>
            <a:endParaRPr lang="es-UY" sz="2200">
              <a:effectLst>
                <a:outerShdw blurRad="38100" dist="38100" dir="2700000" algn="tl">
                  <a:srgbClr val="000000"/>
                </a:outerShdw>
              </a:effectLst>
            </a:endParaRPr>
          </a:p>
        </p:txBody>
      </p:sp>
      <p:pic>
        <p:nvPicPr>
          <p:cNvPr id="72707" name="Picture 3"/>
          <p:cNvPicPr>
            <a:picLocks noChangeAspect="1" noChangeArrowheads="1"/>
          </p:cNvPicPr>
          <p:nvPr/>
        </p:nvPicPr>
        <p:blipFill>
          <a:blip r:embed="rId3" cstate="print"/>
          <a:srcRect l="33234" t="20663" r="53050" b="34419"/>
          <a:stretch>
            <a:fillRect/>
          </a:stretch>
        </p:blipFill>
        <p:spPr bwMode="auto">
          <a:xfrm>
            <a:off x="2438400" y="3657600"/>
            <a:ext cx="1600200" cy="1525588"/>
          </a:xfrm>
          <a:prstGeom prst="rect">
            <a:avLst/>
          </a:prstGeom>
          <a:noFill/>
          <a:ln w="3175" algn="ctr">
            <a:solidFill>
              <a:schemeClr val="tx1"/>
            </a:solidFill>
            <a:miter lim="800000"/>
            <a:headEnd/>
            <a:tailEnd/>
          </a:ln>
        </p:spPr>
      </p:pic>
      <p:pic>
        <p:nvPicPr>
          <p:cNvPr id="72708" name="Picture 4"/>
          <p:cNvPicPr>
            <a:picLocks noChangeAspect="1" noChangeArrowheads="1"/>
          </p:cNvPicPr>
          <p:nvPr/>
        </p:nvPicPr>
        <p:blipFill>
          <a:blip r:embed="rId3" cstate="print"/>
          <a:srcRect l="51831" t="17519" r="32394" b="29927"/>
          <a:stretch>
            <a:fillRect/>
          </a:stretch>
        </p:blipFill>
        <p:spPr bwMode="auto">
          <a:xfrm>
            <a:off x="609600" y="3657600"/>
            <a:ext cx="1387475" cy="1485900"/>
          </a:xfrm>
          <a:prstGeom prst="rect">
            <a:avLst/>
          </a:prstGeom>
          <a:noFill/>
          <a:ln w="3175" algn="ctr">
            <a:solidFill>
              <a:schemeClr val="tx1"/>
            </a:solidFill>
            <a:miter lim="800000"/>
            <a:headEnd/>
            <a:tailEnd/>
          </a:ln>
        </p:spPr>
      </p:pic>
      <p:pic>
        <p:nvPicPr>
          <p:cNvPr id="72709" name="Picture 5" descr="baby01"/>
          <p:cNvPicPr>
            <a:picLocks noChangeAspect="1" noChangeArrowheads="1"/>
          </p:cNvPicPr>
          <p:nvPr/>
        </p:nvPicPr>
        <p:blipFill>
          <a:blip r:embed="rId4" cstate="print"/>
          <a:srcRect/>
          <a:stretch>
            <a:fillRect/>
          </a:stretch>
        </p:blipFill>
        <p:spPr bwMode="auto">
          <a:xfrm>
            <a:off x="1295400" y="5357812"/>
            <a:ext cx="1981200" cy="1500188"/>
          </a:xfrm>
          <a:prstGeom prst="rect">
            <a:avLst/>
          </a:prstGeom>
          <a:noFill/>
          <a:ln w="3175">
            <a:solidFill>
              <a:srgbClr val="000000"/>
            </a:solidFill>
            <a:miter lim="800000"/>
            <a:headEnd/>
            <a:tailEnd/>
          </a:ln>
        </p:spPr>
      </p:pic>
      <p:pic>
        <p:nvPicPr>
          <p:cNvPr id="72710" name="Picture 6" descr="UNICEF"/>
          <p:cNvPicPr>
            <a:picLocks noChangeAspect="1" noChangeArrowheads="1"/>
          </p:cNvPicPr>
          <p:nvPr/>
        </p:nvPicPr>
        <p:blipFill>
          <a:blip r:embed="rId5" cstate="print"/>
          <a:srcRect/>
          <a:stretch>
            <a:fillRect/>
          </a:stretch>
        </p:blipFill>
        <p:spPr bwMode="auto">
          <a:xfrm>
            <a:off x="4648200" y="533400"/>
            <a:ext cx="4114800" cy="1292225"/>
          </a:xfrm>
          <a:prstGeom prst="rect">
            <a:avLst/>
          </a:prstGeom>
          <a:noFill/>
          <a:ln w="38100">
            <a:solidFill>
              <a:schemeClr val="tx1"/>
            </a:solidFill>
            <a:miter lim="800000"/>
            <a:headEnd/>
            <a:tailEnd/>
          </a:ln>
        </p:spPr>
      </p:pic>
      <p:pic>
        <p:nvPicPr>
          <p:cNvPr id="72711" name="Picture 7" descr="Ghana BF Support"/>
          <p:cNvPicPr>
            <a:picLocks noChangeAspect="1" noChangeArrowheads="1"/>
          </p:cNvPicPr>
          <p:nvPr/>
        </p:nvPicPr>
        <p:blipFill>
          <a:blip r:embed="rId6" cstate="print"/>
          <a:srcRect/>
          <a:stretch>
            <a:fillRect/>
          </a:stretch>
        </p:blipFill>
        <p:spPr bwMode="auto">
          <a:xfrm>
            <a:off x="4648200" y="2362200"/>
            <a:ext cx="4041775" cy="3833813"/>
          </a:xfrm>
          <a:prstGeom prst="rect">
            <a:avLst/>
          </a:prstGeom>
          <a:noFill/>
          <a:ln w="3175">
            <a:solidFill>
              <a:srgbClr val="000000"/>
            </a:solid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12002" name="Text Box 2"/>
          <p:cNvSpPr txBox="1">
            <a:spLocks noChangeArrowheads="1"/>
          </p:cNvSpPr>
          <p:nvPr/>
        </p:nvSpPr>
        <p:spPr bwMode="auto">
          <a:xfrm>
            <a:off x="1752600" y="609600"/>
            <a:ext cx="5638800" cy="1066800"/>
          </a:xfrm>
          <a:prstGeom prst="rect">
            <a:avLst/>
          </a:prstGeom>
          <a:noFill/>
          <a:ln w="9525" algn="ctr">
            <a:noFill/>
            <a:miter lim="800000"/>
            <a:headEnd/>
            <a:tailEnd/>
          </a:ln>
          <a:effectLst/>
        </p:spPr>
        <p:txBody>
          <a:bodyPr>
            <a:spAutoFit/>
          </a:bodyPr>
          <a:lstStyle/>
          <a:p>
            <a:pPr algn="ctr">
              <a:spcBef>
                <a:spcPct val="50000"/>
              </a:spcBef>
              <a:defRPr/>
            </a:pPr>
            <a:r>
              <a:rPr lang="el-GR" sz="3200" dirty="0">
                <a:solidFill>
                  <a:schemeClr val="hlink"/>
                </a:solidFill>
                <a:effectLst>
                  <a:outerShdw blurRad="38100" dist="38100" dir="2700000" algn="tl">
                    <a:srgbClr val="000000"/>
                  </a:outerShdw>
                </a:effectLst>
              </a:rPr>
              <a:t>Δημιουργία της</a:t>
            </a:r>
            <a:r>
              <a:rPr lang="en-US" sz="3200" dirty="0">
                <a:solidFill>
                  <a:schemeClr val="hlink"/>
                </a:solidFill>
                <a:effectLst>
                  <a:outerShdw blurRad="38100" dist="38100" dir="2700000" algn="tl">
                    <a:srgbClr val="000000"/>
                  </a:outerShdw>
                </a:effectLst>
              </a:rPr>
              <a:t> </a:t>
            </a:r>
            <a:r>
              <a:rPr lang="el-GR" sz="3200" dirty="0">
                <a:solidFill>
                  <a:schemeClr val="hlink"/>
                </a:solidFill>
                <a:effectLst>
                  <a:outerShdw blurRad="38100" dist="38100" dir="2700000" algn="tl">
                    <a:srgbClr val="000000"/>
                  </a:outerShdw>
                </a:effectLst>
              </a:rPr>
              <a:t>πρωτοβουλίας </a:t>
            </a:r>
            <a:r>
              <a:rPr lang="en-US" sz="3200" dirty="0">
                <a:solidFill>
                  <a:schemeClr val="hlink"/>
                </a:solidFill>
                <a:effectLst>
                  <a:outerShdw blurRad="38100" dist="38100" dir="2700000" algn="tl">
                    <a:srgbClr val="000000"/>
                  </a:outerShdw>
                </a:effectLst>
              </a:rPr>
              <a:t>IMBCI</a:t>
            </a:r>
            <a:endParaRPr lang="es-UY" sz="3200" dirty="0">
              <a:solidFill>
                <a:schemeClr val="hlink"/>
              </a:solidFill>
              <a:effectLst>
                <a:outerShdw blurRad="38100" dist="38100" dir="2700000" algn="tl">
                  <a:srgbClr val="000000"/>
                </a:outerShdw>
              </a:effectLst>
            </a:endParaRPr>
          </a:p>
        </p:txBody>
      </p:sp>
      <p:sp>
        <p:nvSpPr>
          <p:cNvPr id="512003" name="Text Box 3"/>
          <p:cNvSpPr txBox="1">
            <a:spLocks noChangeArrowheads="1"/>
          </p:cNvSpPr>
          <p:nvPr/>
        </p:nvSpPr>
        <p:spPr bwMode="auto">
          <a:xfrm>
            <a:off x="0" y="2286000"/>
            <a:ext cx="9144000" cy="3970318"/>
          </a:xfrm>
          <a:prstGeom prst="rect">
            <a:avLst/>
          </a:prstGeom>
          <a:noFill/>
          <a:ln w="9525" algn="ctr">
            <a:noFill/>
            <a:miter lim="800000"/>
            <a:headEnd/>
            <a:tailEnd/>
          </a:ln>
          <a:effectLst/>
        </p:spPr>
        <p:txBody>
          <a:bodyPr wrap="square">
            <a:spAutoFit/>
          </a:bodyPr>
          <a:lstStyle/>
          <a:p>
            <a:pPr>
              <a:defRPr/>
            </a:pPr>
            <a:r>
              <a:rPr lang="el-GR" dirty="0">
                <a:effectLst>
                  <a:outerShdw blurRad="38100" dist="38100" dir="2700000" algn="tl">
                    <a:srgbClr val="000000"/>
                  </a:outerShdw>
                </a:effectLst>
              </a:rPr>
              <a:t>Με τη στήριξη αυτού του δικτύου</a:t>
            </a:r>
            <a:r>
              <a:rPr lang="en-US" dirty="0">
                <a:effectLst>
                  <a:outerShdw blurRad="38100" dist="38100" dir="2700000" algn="tl">
                    <a:srgbClr val="000000"/>
                  </a:outerShdw>
                </a:effectLst>
              </a:rPr>
              <a:t>, </a:t>
            </a:r>
            <a:r>
              <a:rPr lang="el-GR" dirty="0">
                <a:effectLst>
                  <a:outerShdw blurRad="38100" dist="38100" dir="2700000" algn="tl">
                    <a:srgbClr val="000000"/>
                  </a:outerShdw>
                </a:effectLst>
              </a:rPr>
              <a:t>η Διεθνής Επιτροπή της </a:t>
            </a:r>
            <a:r>
              <a:rPr lang="en-US" dirty="0">
                <a:effectLst>
                  <a:outerShdw blurRad="38100" dist="38100" dir="2700000" algn="tl">
                    <a:srgbClr val="000000"/>
                  </a:outerShdw>
                </a:effectLst>
              </a:rPr>
              <a:t>CIMS </a:t>
            </a:r>
            <a:r>
              <a:rPr lang="el-GR" dirty="0">
                <a:effectLst>
                  <a:outerShdw blurRad="38100" dist="38100" dir="2700000" algn="tl">
                    <a:srgbClr val="000000"/>
                  </a:outerShdw>
                </a:effectLst>
              </a:rPr>
              <a:t>συνεργάστηκε με την ομάδα για την υγεία των γυναικών και την έρευνα του Πανεπιστημίου της Βόρειας Καρολίνας για την πραγματοποίηση διεθνούς έρευνας, ώστε να διαπιστωθεί ο βαθμός συμμόρφωσης των ερωτηθέντων οργανισμών με καθένα από τα 10 βήματα της </a:t>
            </a:r>
            <a:r>
              <a:rPr lang="en-US" dirty="0" smtClean="0">
                <a:effectLst>
                  <a:outerShdw blurRad="38100" dist="38100" dir="2700000" algn="tl">
                    <a:srgbClr val="000000"/>
                  </a:outerShdw>
                </a:effectLst>
              </a:rPr>
              <a:t>MFCI</a:t>
            </a:r>
            <a:r>
              <a:rPr lang="el-GR" dirty="0" smtClean="0">
                <a:effectLst>
                  <a:outerShdw blurRad="38100" dist="38100" dir="2700000" algn="tl">
                    <a:srgbClr val="000000"/>
                  </a:outerShdw>
                </a:effectLst>
              </a:rPr>
              <a:t> (</a:t>
            </a:r>
            <a:r>
              <a:rPr lang="en-US" dirty="0" smtClean="0">
                <a:effectLst>
                  <a:outerShdw blurRad="38100" dist="38100" dir="2700000" algn="tl">
                    <a:srgbClr val="000000"/>
                  </a:outerShdw>
                </a:effectLst>
              </a:rPr>
              <a:t>Mother Friendly Childbirth Initiative).</a:t>
            </a:r>
            <a:endParaRPr lang="es-UY" dirty="0">
              <a:effectLst>
                <a:outerShdw blurRad="38100" dist="38100" dir="2700000" algn="tl">
                  <a:srgbClr val="000000"/>
                </a:outerShdw>
              </a:effectLst>
            </a:endParaRP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69698" name="Text Box 2"/>
          <p:cNvSpPr txBox="1">
            <a:spLocks noChangeArrowheads="1"/>
          </p:cNvSpPr>
          <p:nvPr/>
        </p:nvSpPr>
        <p:spPr bwMode="auto">
          <a:xfrm>
            <a:off x="457200" y="1905000"/>
            <a:ext cx="5181600" cy="1679575"/>
          </a:xfrm>
          <a:prstGeom prst="rect">
            <a:avLst/>
          </a:prstGeom>
          <a:noFill/>
          <a:ln w="9525">
            <a:noFill/>
            <a:miter lim="800000"/>
            <a:headEnd/>
            <a:tailEnd/>
          </a:ln>
          <a:effectLst/>
        </p:spPr>
        <p:txBody>
          <a:bodyPr>
            <a:spAutoFit/>
          </a:bodyPr>
          <a:lstStyle/>
          <a:p>
            <a:pPr>
              <a:defRPr/>
            </a:pPr>
            <a:r>
              <a:rPr lang="en-US" sz="2600" dirty="0">
                <a:effectLst>
                  <a:outerShdw blurRad="38100" dist="38100" dir="2700000" algn="tl">
                    <a:srgbClr val="000000"/>
                  </a:outerShdw>
                </a:effectLst>
              </a:rPr>
              <a:t>1. </a:t>
            </a:r>
            <a:r>
              <a:rPr lang="el-GR" sz="2600" dirty="0">
                <a:effectLst>
                  <a:outerShdw blurRad="38100" dist="38100" dir="2700000" algn="tl">
                    <a:srgbClr val="000000"/>
                  </a:outerShdw>
                </a:effectLst>
              </a:rPr>
              <a:t>Ύπαρξη γραπτής πολιτικής για τον θηλασμό και τακτική ενημέρωση του προσωπικού υγείας</a:t>
            </a:r>
            <a:r>
              <a:rPr lang="en-US" sz="2600" dirty="0">
                <a:effectLst>
                  <a:outerShdw blurRad="38100" dist="38100" dir="2700000" algn="tl">
                    <a:srgbClr val="000000"/>
                  </a:outerShdw>
                </a:effectLst>
              </a:rPr>
              <a:t>.</a:t>
            </a:r>
            <a:endParaRPr lang="es-UY" sz="2600" dirty="0">
              <a:effectLst>
                <a:outerShdw blurRad="38100" dist="38100" dir="2700000" algn="tl">
                  <a:srgbClr val="000000"/>
                </a:outerShdw>
              </a:effectLst>
            </a:endParaRPr>
          </a:p>
        </p:txBody>
      </p:sp>
      <p:sp>
        <p:nvSpPr>
          <p:cNvPr id="669699" name="Text Box 3"/>
          <p:cNvSpPr txBox="1">
            <a:spLocks noChangeArrowheads="1"/>
          </p:cNvSpPr>
          <p:nvPr/>
        </p:nvSpPr>
        <p:spPr bwMode="auto">
          <a:xfrm>
            <a:off x="533400" y="3810000"/>
            <a:ext cx="4724400" cy="2076450"/>
          </a:xfrm>
          <a:prstGeom prst="rect">
            <a:avLst/>
          </a:prstGeom>
          <a:noFill/>
          <a:ln w="9525">
            <a:noFill/>
            <a:miter lim="800000"/>
            <a:headEnd/>
            <a:tailEnd/>
          </a:ln>
          <a:effectLst/>
        </p:spPr>
        <p:txBody>
          <a:bodyPr>
            <a:spAutoFit/>
          </a:bodyPr>
          <a:lstStyle/>
          <a:p>
            <a:r>
              <a:rPr lang="en-US" sz="2600">
                <a:effectLst>
                  <a:outerShdw blurRad="38100" dist="38100" dir="2700000" algn="tl">
                    <a:srgbClr val="000000"/>
                  </a:outerShdw>
                </a:effectLst>
              </a:rPr>
              <a:t>2. </a:t>
            </a:r>
            <a:r>
              <a:rPr lang="el-GR" sz="2600">
                <a:effectLst>
                  <a:outerShdw blurRad="38100" dist="38100" dir="2700000" algn="tl">
                    <a:srgbClr val="000000"/>
                  </a:outerShdw>
                </a:effectLst>
              </a:rPr>
              <a:t>Εκπαίδευση όλου του προσωπικού υγείας στις απαραίτητες δεξιότητες για την εφαρμογή αυτής της πολιτικής.</a:t>
            </a:r>
            <a:endParaRPr lang="en-US" sz="2600">
              <a:effectLst>
                <a:outerShdw blurRad="38100" dist="38100" dir="2700000" algn="tl">
                  <a:srgbClr val="000000"/>
                </a:outerShdw>
              </a:effectLst>
            </a:endParaRPr>
          </a:p>
        </p:txBody>
      </p:sp>
      <p:sp>
        <p:nvSpPr>
          <p:cNvPr id="669700" name="Text Box 4"/>
          <p:cNvSpPr txBox="1">
            <a:spLocks noChangeArrowheads="1"/>
          </p:cNvSpPr>
          <p:nvPr/>
        </p:nvSpPr>
        <p:spPr bwMode="auto">
          <a:xfrm>
            <a:off x="1295400" y="533400"/>
            <a:ext cx="6858000" cy="519113"/>
          </a:xfrm>
          <a:prstGeom prst="rect">
            <a:avLst/>
          </a:prstGeom>
          <a:noFill/>
          <a:ln w="9525">
            <a:noFill/>
            <a:miter lim="800000"/>
            <a:headEnd/>
            <a:tailEnd/>
          </a:ln>
          <a:effectLst/>
        </p:spPr>
        <p:txBody>
          <a:bodyPr>
            <a:spAutoFit/>
          </a:bodyPr>
          <a:lstStyle/>
          <a:p>
            <a:pPr eaLnBrk="0" hangingPunct="0">
              <a:spcBef>
                <a:spcPct val="50000"/>
              </a:spcBef>
              <a:buClrTx/>
              <a:buSzTx/>
              <a:buFontTx/>
              <a:buNone/>
              <a:defRPr/>
            </a:pPr>
            <a:r>
              <a:rPr lang="en-US" dirty="0">
                <a:solidFill>
                  <a:schemeClr val="hlink"/>
                </a:solidFill>
                <a:effectLst>
                  <a:outerShdw blurRad="38100" dist="38100" dir="2700000" algn="tl">
                    <a:srgbClr val="000000"/>
                  </a:outerShdw>
                </a:effectLst>
              </a:rPr>
              <a:t>10 </a:t>
            </a:r>
            <a:r>
              <a:rPr lang="el-GR" dirty="0">
                <a:solidFill>
                  <a:schemeClr val="hlink"/>
                </a:solidFill>
                <a:effectLst>
                  <a:outerShdw blurRad="38100" dist="38100" dir="2700000" algn="tl">
                    <a:srgbClr val="000000"/>
                  </a:outerShdw>
                </a:effectLst>
              </a:rPr>
              <a:t>βήματα για επιτυχή θηλασμό</a:t>
            </a:r>
            <a:endParaRPr lang="es-UY" dirty="0">
              <a:solidFill>
                <a:schemeClr val="hlink"/>
              </a:solidFill>
              <a:effectLst>
                <a:outerShdw blurRad="38100" dist="38100" dir="2700000" algn="tl">
                  <a:srgbClr val="000000"/>
                </a:outerShdw>
              </a:effectLst>
            </a:endParaRPr>
          </a:p>
        </p:txBody>
      </p:sp>
      <p:pic>
        <p:nvPicPr>
          <p:cNvPr id="73733" name="Picture 5" descr="Ghana breastfeeding"/>
          <p:cNvPicPr>
            <a:picLocks noChangeAspect="1" noChangeArrowheads="1"/>
          </p:cNvPicPr>
          <p:nvPr/>
        </p:nvPicPr>
        <p:blipFill>
          <a:blip r:embed="rId3" cstate="print"/>
          <a:srcRect/>
          <a:stretch>
            <a:fillRect/>
          </a:stretch>
        </p:blipFill>
        <p:spPr bwMode="auto">
          <a:xfrm>
            <a:off x="5562600" y="1600200"/>
            <a:ext cx="3219450" cy="4572000"/>
          </a:xfrm>
          <a:prstGeom prst="rect">
            <a:avLst/>
          </a:prstGeom>
          <a:noFill/>
          <a:ln w="3175">
            <a:solidFill>
              <a:schemeClr val="tx1"/>
            </a:solidFill>
            <a:miter lim="800000"/>
            <a:headEnd/>
            <a:tailEnd/>
          </a:ln>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70722" name="Text Box 2"/>
          <p:cNvSpPr txBox="1">
            <a:spLocks noChangeArrowheads="1"/>
          </p:cNvSpPr>
          <p:nvPr/>
        </p:nvSpPr>
        <p:spPr bwMode="auto">
          <a:xfrm>
            <a:off x="1295400" y="533400"/>
            <a:ext cx="6858000" cy="519113"/>
          </a:xfrm>
          <a:prstGeom prst="rect">
            <a:avLst/>
          </a:prstGeom>
          <a:noFill/>
          <a:ln w="9525">
            <a:noFill/>
            <a:miter lim="800000"/>
            <a:headEnd/>
            <a:tailEnd/>
          </a:ln>
          <a:effectLst/>
        </p:spPr>
        <p:txBody>
          <a:bodyPr>
            <a:spAutoFit/>
          </a:bodyPr>
          <a:lstStyle/>
          <a:p>
            <a:pPr eaLnBrk="0" hangingPunct="0">
              <a:spcBef>
                <a:spcPct val="50000"/>
              </a:spcBef>
              <a:buClrTx/>
              <a:buSzTx/>
              <a:buFontTx/>
              <a:buNone/>
              <a:defRPr/>
            </a:pPr>
            <a:r>
              <a:rPr lang="en-US" dirty="0">
                <a:solidFill>
                  <a:schemeClr val="hlink"/>
                </a:solidFill>
                <a:effectLst>
                  <a:outerShdw blurRad="38100" dist="38100" dir="2700000" algn="tl">
                    <a:srgbClr val="000000"/>
                  </a:outerShdw>
                </a:effectLst>
              </a:rPr>
              <a:t>10 </a:t>
            </a:r>
            <a:r>
              <a:rPr lang="el-GR" dirty="0">
                <a:solidFill>
                  <a:schemeClr val="hlink"/>
                </a:solidFill>
                <a:effectLst>
                  <a:outerShdw blurRad="38100" dist="38100" dir="2700000" algn="tl">
                    <a:srgbClr val="000000"/>
                  </a:outerShdw>
                </a:effectLst>
              </a:rPr>
              <a:t>βήματα για επιτυχή θηλασμό</a:t>
            </a:r>
            <a:endParaRPr lang="es-UY" dirty="0">
              <a:solidFill>
                <a:schemeClr val="hlink"/>
              </a:solidFill>
              <a:effectLst>
                <a:outerShdw blurRad="38100" dist="38100" dir="2700000" algn="tl">
                  <a:srgbClr val="000000"/>
                </a:outerShdw>
              </a:effectLst>
            </a:endParaRPr>
          </a:p>
        </p:txBody>
      </p:sp>
      <p:sp>
        <p:nvSpPr>
          <p:cNvPr id="670723" name="Text Box 3"/>
          <p:cNvSpPr txBox="1">
            <a:spLocks noChangeArrowheads="1"/>
          </p:cNvSpPr>
          <p:nvPr/>
        </p:nvSpPr>
        <p:spPr bwMode="auto">
          <a:xfrm>
            <a:off x="457200" y="2209800"/>
            <a:ext cx="4419600" cy="1800225"/>
          </a:xfrm>
          <a:prstGeom prst="rect">
            <a:avLst/>
          </a:prstGeom>
          <a:noFill/>
          <a:ln w="9525">
            <a:noFill/>
            <a:miter lim="800000"/>
            <a:headEnd/>
            <a:tailEnd/>
          </a:ln>
          <a:effectLst/>
        </p:spPr>
        <p:txBody>
          <a:bodyPr>
            <a:spAutoFit/>
          </a:bodyPr>
          <a:lstStyle/>
          <a:p>
            <a:r>
              <a:rPr lang="en-US">
                <a:effectLst>
                  <a:outerShdw blurRad="38100" dist="38100" dir="2700000" algn="tl">
                    <a:srgbClr val="000000"/>
                  </a:outerShdw>
                </a:effectLst>
              </a:rPr>
              <a:t>3. </a:t>
            </a:r>
            <a:r>
              <a:rPr lang="el-GR">
                <a:effectLst>
                  <a:outerShdw blurRad="38100" dist="38100" dir="2700000" algn="tl">
                    <a:srgbClr val="000000"/>
                  </a:outerShdw>
                </a:effectLst>
              </a:rPr>
              <a:t>Πληροφόρηση όλων των εγκύων για τα οφέλη και τον χειρισμό του θηλασμού.</a:t>
            </a:r>
            <a:endParaRPr lang="es-UY">
              <a:effectLst>
                <a:outerShdw blurRad="38100" dist="38100" dir="2700000" algn="tl">
                  <a:srgbClr val="000000"/>
                </a:outerShdw>
              </a:effectLst>
            </a:endParaRPr>
          </a:p>
        </p:txBody>
      </p:sp>
      <p:pic>
        <p:nvPicPr>
          <p:cNvPr id="74756" name="Picture 4" descr="nursing2"/>
          <p:cNvPicPr>
            <a:picLocks noGrp="1" noChangeAspect="1" noChangeArrowheads="1"/>
          </p:cNvPicPr>
          <p:nvPr>
            <p:ph/>
          </p:nvPr>
        </p:nvPicPr>
        <p:blipFill>
          <a:blip r:embed="rId3" cstate="print"/>
          <a:srcRect/>
          <a:stretch>
            <a:fillRect/>
          </a:stretch>
        </p:blipFill>
        <p:spPr>
          <a:xfrm>
            <a:off x="5253038" y="1676400"/>
            <a:ext cx="3270250" cy="4840288"/>
          </a:xfrm>
          <a:noFill/>
          <a:ln w="3175">
            <a:solidFill>
              <a:schemeClr val="tx1"/>
            </a:solidFill>
          </a:ln>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71746" name="Text Box 2"/>
          <p:cNvSpPr txBox="1">
            <a:spLocks noChangeArrowheads="1"/>
          </p:cNvSpPr>
          <p:nvPr/>
        </p:nvSpPr>
        <p:spPr bwMode="auto">
          <a:xfrm>
            <a:off x="152400" y="1295400"/>
            <a:ext cx="5029200" cy="4838700"/>
          </a:xfrm>
          <a:prstGeom prst="rect">
            <a:avLst/>
          </a:prstGeom>
          <a:noFill/>
          <a:ln w="9525" algn="ctr">
            <a:noFill/>
            <a:miter lim="800000"/>
            <a:headEnd/>
            <a:tailEnd/>
          </a:ln>
          <a:effectLst/>
        </p:spPr>
        <p:txBody>
          <a:bodyPr>
            <a:spAutoFit/>
          </a:bodyPr>
          <a:lstStyle/>
          <a:p>
            <a:pPr>
              <a:defRPr/>
            </a:pPr>
            <a:r>
              <a:rPr lang="en-US" sz="2400" dirty="0">
                <a:effectLst>
                  <a:outerShdw blurRad="38100" dist="38100" dir="2700000" algn="tl">
                    <a:srgbClr val="000000"/>
                  </a:outerShdw>
                </a:effectLst>
              </a:rPr>
              <a:t>4. </a:t>
            </a:r>
            <a:r>
              <a:rPr lang="el-GR" sz="2400" dirty="0">
                <a:effectLst>
                  <a:outerShdw blurRad="38100" dist="38100" dir="2700000" algn="tl">
                    <a:srgbClr val="000000"/>
                  </a:outerShdw>
                </a:effectLst>
              </a:rPr>
              <a:t>Παροχή βοήθειας προς τις μητέρες για να ξεκινήσουν τον θηλασμό την πρώτη ώρα μετά τη γέννηση.  Να τοποθετούν τα μωρά σε επαφή δέρμα με δέρμα με τις μητέρες τους αμέσως μετά τον τοκετό τουλάχιστον για μία ώρα και να ενθαρρύνουν τις μητέρες να αναγνωρίζουν πότε τα μωρά τους είναι έτοιμα να θηλάσουν, προσφέροντας βοήθεια, αν χρειάζεται</a:t>
            </a:r>
            <a:r>
              <a:rPr lang="en-US" sz="2400" dirty="0">
                <a:effectLst>
                  <a:outerShdw blurRad="38100" dist="38100" dir="2700000" algn="tl">
                    <a:srgbClr val="000000"/>
                  </a:outerShdw>
                </a:effectLst>
              </a:rPr>
              <a:t>.</a:t>
            </a:r>
            <a:endParaRPr lang="es-UY" sz="2400" dirty="0">
              <a:effectLst>
                <a:outerShdw blurRad="38100" dist="38100" dir="2700000" algn="tl">
                  <a:srgbClr val="000000"/>
                </a:outerShdw>
              </a:effectLst>
            </a:endParaRPr>
          </a:p>
        </p:txBody>
      </p:sp>
      <p:sp>
        <p:nvSpPr>
          <p:cNvPr id="671747" name="Text Box 3"/>
          <p:cNvSpPr txBox="1">
            <a:spLocks noChangeArrowheads="1"/>
          </p:cNvSpPr>
          <p:nvPr/>
        </p:nvSpPr>
        <p:spPr bwMode="auto">
          <a:xfrm>
            <a:off x="1295400" y="533400"/>
            <a:ext cx="6858000" cy="1169988"/>
          </a:xfrm>
          <a:prstGeom prst="rect">
            <a:avLst/>
          </a:prstGeom>
          <a:noFill/>
          <a:ln w="9525">
            <a:noFill/>
            <a:miter lim="800000"/>
            <a:headEnd/>
            <a:tailEnd/>
          </a:ln>
          <a:effectLst/>
        </p:spPr>
        <p:txBody>
          <a:bodyPr>
            <a:spAutoFit/>
          </a:bodyPr>
          <a:lstStyle/>
          <a:p>
            <a:pPr eaLnBrk="0" hangingPunct="0">
              <a:spcBef>
                <a:spcPct val="50000"/>
              </a:spcBef>
              <a:buClrTx/>
              <a:buSzTx/>
              <a:defRPr/>
            </a:pPr>
            <a:r>
              <a:rPr lang="en-US" dirty="0">
                <a:solidFill>
                  <a:schemeClr val="hlink"/>
                </a:solidFill>
                <a:effectLst>
                  <a:outerShdw blurRad="38100" dist="38100" dir="2700000" algn="tl">
                    <a:srgbClr val="000000"/>
                  </a:outerShdw>
                </a:effectLst>
              </a:rPr>
              <a:t>10 </a:t>
            </a:r>
            <a:r>
              <a:rPr lang="el-GR" dirty="0">
                <a:solidFill>
                  <a:schemeClr val="hlink"/>
                </a:solidFill>
                <a:effectLst>
                  <a:outerShdw blurRad="38100" dist="38100" dir="2700000" algn="tl">
                    <a:srgbClr val="000000"/>
                  </a:outerShdw>
                </a:effectLst>
              </a:rPr>
              <a:t>βήματα για επιτυχή θηλασμό</a:t>
            </a:r>
            <a:endParaRPr lang="es-UY" dirty="0">
              <a:solidFill>
                <a:schemeClr val="hlink"/>
              </a:solidFill>
              <a:effectLst>
                <a:outerShdw blurRad="38100" dist="38100" dir="2700000" algn="tl">
                  <a:srgbClr val="000000"/>
                </a:outerShdw>
              </a:effectLst>
            </a:endParaRPr>
          </a:p>
          <a:p>
            <a:pPr eaLnBrk="0" hangingPunct="0">
              <a:spcBef>
                <a:spcPct val="50000"/>
              </a:spcBef>
              <a:buClrTx/>
              <a:buSzTx/>
              <a:buFontTx/>
              <a:buNone/>
              <a:defRPr/>
            </a:pPr>
            <a:endParaRPr lang="es-UY" dirty="0">
              <a:solidFill>
                <a:schemeClr val="hlink"/>
              </a:solidFill>
              <a:effectLst>
                <a:outerShdw blurRad="38100" dist="38100" dir="2700000" algn="tl">
                  <a:srgbClr val="000000"/>
                </a:outerShdw>
              </a:effectLst>
            </a:endParaRPr>
          </a:p>
        </p:txBody>
      </p:sp>
      <p:pic>
        <p:nvPicPr>
          <p:cNvPr id="75780" name="Picture 4" descr="Carla Maise37"/>
          <p:cNvPicPr>
            <a:picLocks noChangeAspect="1" noChangeArrowheads="1"/>
          </p:cNvPicPr>
          <p:nvPr/>
        </p:nvPicPr>
        <p:blipFill>
          <a:blip r:embed="rId3" cstate="print"/>
          <a:srcRect r="17905"/>
          <a:stretch>
            <a:fillRect/>
          </a:stretch>
        </p:blipFill>
        <p:spPr bwMode="auto">
          <a:xfrm>
            <a:off x="5257800" y="2286000"/>
            <a:ext cx="3581400" cy="3200400"/>
          </a:xfrm>
          <a:prstGeom prst="rect">
            <a:avLst/>
          </a:prstGeom>
          <a:noFill/>
          <a:ln w="3175">
            <a:solidFill>
              <a:schemeClr val="tx1"/>
            </a:solidFill>
            <a:miter lim="800000"/>
            <a:headEnd/>
            <a:tailEnd/>
          </a:ln>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72770" name="Text Box 2"/>
          <p:cNvSpPr txBox="1">
            <a:spLocks noChangeArrowheads="1"/>
          </p:cNvSpPr>
          <p:nvPr/>
        </p:nvSpPr>
        <p:spPr bwMode="auto">
          <a:xfrm>
            <a:off x="1295400" y="533400"/>
            <a:ext cx="6858000" cy="519113"/>
          </a:xfrm>
          <a:prstGeom prst="rect">
            <a:avLst/>
          </a:prstGeom>
          <a:noFill/>
          <a:ln w="9525">
            <a:noFill/>
            <a:miter lim="800000"/>
            <a:headEnd/>
            <a:tailEnd/>
          </a:ln>
          <a:effectLst/>
        </p:spPr>
        <p:txBody>
          <a:bodyPr>
            <a:spAutoFit/>
          </a:bodyPr>
          <a:lstStyle/>
          <a:p>
            <a:pPr eaLnBrk="0" hangingPunct="0">
              <a:spcBef>
                <a:spcPct val="50000"/>
              </a:spcBef>
              <a:buClrTx/>
              <a:buSzTx/>
              <a:defRPr/>
            </a:pPr>
            <a:r>
              <a:rPr lang="en-US" dirty="0">
                <a:solidFill>
                  <a:schemeClr val="hlink"/>
                </a:solidFill>
                <a:effectLst>
                  <a:outerShdw blurRad="38100" dist="38100" dir="2700000" algn="tl">
                    <a:srgbClr val="000000"/>
                  </a:outerShdw>
                </a:effectLst>
              </a:rPr>
              <a:t>10 </a:t>
            </a:r>
            <a:r>
              <a:rPr lang="el-GR" dirty="0">
                <a:solidFill>
                  <a:schemeClr val="hlink"/>
                </a:solidFill>
                <a:effectLst>
                  <a:outerShdw blurRad="38100" dist="38100" dir="2700000" algn="tl">
                    <a:srgbClr val="000000"/>
                  </a:outerShdw>
                </a:effectLst>
              </a:rPr>
              <a:t>βήματα για επιτυχή θηλασμό</a:t>
            </a:r>
            <a:endParaRPr lang="es-UY" dirty="0">
              <a:solidFill>
                <a:schemeClr val="hlink"/>
              </a:solidFill>
              <a:effectLst>
                <a:outerShdw blurRad="38100" dist="38100" dir="2700000" algn="tl">
                  <a:srgbClr val="000000"/>
                </a:outerShdw>
              </a:effectLst>
            </a:endParaRPr>
          </a:p>
        </p:txBody>
      </p:sp>
      <p:sp>
        <p:nvSpPr>
          <p:cNvPr id="672771" name="Text Box 3"/>
          <p:cNvSpPr txBox="1">
            <a:spLocks noChangeArrowheads="1"/>
          </p:cNvSpPr>
          <p:nvPr/>
        </p:nvSpPr>
        <p:spPr bwMode="auto">
          <a:xfrm>
            <a:off x="4876800" y="2286000"/>
            <a:ext cx="3810000" cy="4362450"/>
          </a:xfrm>
          <a:prstGeom prst="rect">
            <a:avLst/>
          </a:prstGeom>
          <a:noFill/>
          <a:ln w="9525" algn="ctr">
            <a:noFill/>
            <a:miter lim="800000"/>
            <a:headEnd/>
            <a:tailEnd/>
          </a:ln>
          <a:effectLst/>
        </p:spPr>
        <p:txBody>
          <a:bodyPr>
            <a:spAutoFit/>
          </a:bodyPr>
          <a:lstStyle/>
          <a:p>
            <a:r>
              <a:rPr lang="en-US">
                <a:effectLst>
                  <a:outerShdw blurRad="38100" dist="38100" dir="2700000" algn="tl">
                    <a:srgbClr val="000000"/>
                  </a:outerShdw>
                </a:effectLst>
              </a:rPr>
              <a:t>5. </a:t>
            </a:r>
            <a:r>
              <a:rPr lang="el-GR">
                <a:effectLst>
                  <a:outerShdw blurRad="38100" dist="38100" dir="2700000" algn="tl">
                    <a:srgbClr val="000000"/>
                  </a:outerShdw>
                </a:effectLst>
              </a:rPr>
              <a:t>Επίδειξη στις μητέρες για το πώς να θηλάζουν και πώς να διατηρηθεί η διατροφή των βρεφών με μητρικό γάλα ακόμα και αν θα έπρεπε να αποχωρισθούν τη μητέρα τους.</a:t>
            </a:r>
            <a:r>
              <a:rPr lang="el-GR"/>
              <a:t> </a:t>
            </a:r>
            <a:endParaRPr lang="es-UY"/>
          </a:p>
        </p:txBody>
      </p:sp>
      <p:pic>
        <p:nvPicPr>
          <p:cNvPr id="76804" name="Picture 4" descr="Ghana BF Support"/>
          <p:cNvPicPr>
            <a:picLocks noChangeAspect="1" noChangeArrowheads="1"/>
          </p:cNvPicPr>
          <p:nvPr/>
        </p:nvPicPr>
        <p:blipFill>
          <a:blip r:embed="rId3" cstate="print"/>
          <a:srcRect/>
          <a:stretch>
            <a:fillRect/>
          </a:stretch>
        </p:blipFill>
        <p:spPr bwMode="auto">
          <a:xfrm>
            <a:off x="381000" y="2133600"/>
            <a:ext cx="4041775" cy="3833813"/>
          </a:xfrm>
          <a:prstGeom prst="rect">
            <a:avLst/>
          </a:prstGeom>
          <a:noFill/>
          <a:ln w="3175">
            <a:solidFill>
              <a:schemeClr val="tx1"/>
            </a:solidFill>
            <a:miter lim="800000"/>
            <a:headEnd/>
            <a:tailEnd/>
          </a:ln>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73794" name="Text Box 2"/>
          <p:cNvSpPr txBox="1">
            <a:spLocks noChangeArrowheads="1"/>
          </p:cNvSpPr>
          <p:nvPr/>
        </p:nvSpPr>
        <p:spPr bwMode="auto">
          <a:xfrm>
            <a:off x="1295400" y="533400"/>
            <a:ext cx="6858000" cy="519113"/>
          </a:xfrm>
          <a:prstGeom prst="rect">
            <a:avLst/>
          </a:prstGeom>
          <a:noFill/>
          <a:ln w="9525">
            <a:noFill/>
            <a:miter lim="800000"/>
            <a:headEnd/>
            <a:tailEnd/>
          </a:ln>
          <a:effectLst/>
        </p:spPr>
        <p:txBody>
          <a:bodyPr>
            <a:spAutoFit/>
          </a:bodyPr>
          <a:lstStyle/>
          <a:p>
            <a:pPr eaLnBrk="0" hangingPunct="0">
              <a:spcBef>
                <a:spcPct val="50000"/>
              </a:spcBef>
              <a:buClrTx/>
              <a:buSzTx/>
              <a:buFontTx/>
              <a:buNone/>
              <a:defRPr/>
            </a:pPr>
            <a:r>
              <a:rPr lang="en-US" dirty="0">
                <a:solidFill>
                  <a:schemeClr val="hlink"/>
                </a:solidFill>
                <a:effectLst>
                  <a:outerShdw blurRad="38100" dist="38100" dir="2700000" algn="tl">
                    <a:srgbClr val="000000"/>
                  </a:outerShdw>
                </a:effectLst>
              </a:rPr>
              <a:t>10 </a:t>
            </a:r>
            <a:r>
              <a:rPr lang="el-GR" dirty="0">
                <a:solidFill>
                  <a:schemeClr val="hlink"/>
                </a:solidFill>
                <a:effectLst>
                  <a:outerShdw blurRad="38100" dist="38100" dir="2700000" algn="tl">
                    <a:srgbClr val="000000"/>
                  </a:outerShdw>
                </a:effectLst>
              </a:rPr>
              <a:t>βήματα για επιτυχή θηλασμό</a:t>
            </a:r>
            <a:endParaRPr lang="es-UY" dirty="0">
              <a:solidFill>
                <a:schemeClr val="hlink"/>
              </a:solidFill>
              <a:effectLst>
                <a:outerShdw blurRad="38100" dist="38100" dir="2700000" algn="tl">
                  <a:srgbClr val="000000"/>
                </a:outerShdw>
              </a:effectLst>
            </a:endParaRPr>
          </a:p>
        </p:txBody>
      </p:sp>
      <p:sp>
        <p:nvSpPr>
          <p:cNvPr id="673795" name="Text Box 3"/>
          <p:cNvSpPr txBox="1">
            <a:spLocks noChangeArrowheads="1"/>
          </p:cNvSpPr>
          <p:nvPr/>
        </p:nvSpPr>
        <p:spPr bwMode="auto">
          <a:xfrm>
            <a:off x="381000" y="1676400"/>
            <a:ext cx="5638800" cy="2654300"/>
          </a:xfrm>
          <a:prstGeom prst="rect">
            <a:avLst/>
          </a:prstGeom>
          <a:noFill/>
          <a:ln w="9525" algn="ctr">
            <a:noFill/>
            <a:miter lim="800000"/>
            <a:headEnd/>
            <a:tailEnd/>
          </a:ln>
          <a:effectLst/>
        </p:spPr>
        <p:txBody>
          <a:bodyPr>
            <a:spAutoFit/>
          </a:bodyPr>
          <a:lstStyle/>
          <a:p>
            <a:r>
              <a:rPr lang="en-US">
                <a:effectLst>
                  <a:outerShdw blurRad="38100" dist="38100" dir="2700000" algn="tl">
                    <a:srgbClr val="000000"/>
                  </a:outerShdw>
                </a:effectLst>
              </a:rPr>
              <a:t>6. </a:t>
            </a:r>
            <a:r>
              <a:rPr lang="el-GR">
                <a:effectLst>
                  <a:outerShdw blurRad="38100" dist="38100" dir="2700000" algn="tl">
                    <a:srgbClr val="000000"/>
                  </a:outerShdw>
                </a:effectLst>
              </a:rPr>
              <a:t>Να μην δίνεται στα νεογέννητα καμία άλλη τροφή ή υγρό παρά μόνο μητρικό γάλα, εκτός κι αν επιβάλλεται να γίνει διαφορετικά για ιατρικούς λόγους</a:t>
            </a:r>
            <a:r>
              <a:rPr lang="en-US">
                <a:effectLst>
                  <a:outerShdw blurRad="38100" dist="38100" dir="2700000" algn="tl">
                    <a:srgbClr val="000000"/>
                  </a:outerShdw>
                </a:effectLst>
              </a:rPr>
              <a:t>.</a:t>
            </a:r>
            <a:endParaRPr lang="es-UY">
              <a:effectLst>
                <a:outerShdw blurRad="38100" dist="38100" dir="2700000" algn="tl">
                  <a:srgbClr val="000000"/>
                </a:outerShdw>
              </a:effectLst>
            </a:endParaRPr>
          </a:p>
        </p:txBody>
      </p:sp>
      <p:sp>
        <p:nvSpPr>
          <p:cNvPr id="673796" name="Text Box 4"/>
          <p:cNvSpPr txBox="1">
            <a:spLocks noChangeArrowheads="1"/>
          </p:cNvSpPr>
          <p:nvPr/>
        </p:nvSpPr>
        <p:spPr bwMode="auto">
          <a:xfrm>
            <a:off x="4191000" y="4419600"/>
            <a:ext cx="4800600" cy="519113"/>
          </a:xfrm>
          <a:prstGeom prst="rect">
            <a:avLst/>
          </a:prstGeom>
          <a:noFill/>
          <a:ln w="9525" algn="ctr">
            <a:noFill/>
            <a:miter lim="800000"/>
            <a:headEnd/>
            <a:tailEnd/>
          </a:ln>
          <a:effectLst/>
        </p:spPr>
        <p:txBody>
          <a:bodyPr>
            <a:spAutoFit/>
          </a:bodyPr>
          <a:lstStyle/>
          <a:p>
            <a:pPr>
              <a:defRPr/>
            </a:pPr>
            <a:endParaRPr lang="es-UY">
              <a:effectLst>
                <a:outerShdw blurRad="38100" dist="38100" dir="2700000" algn="tl">
                  <a:srgbClr val="000000"/>
                </a:outerShdw>
              </a:effectLst>
            </a:endParaRPr>
          </a:p>
        </p:txBody>
      </p:sp>
      <p:grpSp>
        <p:nvGrpSpPr>
          <p:cNvPr id="77829" name="Group 5"/>
          <p:cNvGrpSpPr>
            <a:grpSpLocks/>
          </p:cNvGrpSpPr>
          <p:nvPr/>
        </p:nvGrpSpPr>
        <p:grpSpPr bwMode="auto">
          <a:xfrm>
            <a:off x="6019800" y="3276600"/>
            <a:ext cx="2263775" cy="2263775"/>
            <a:chOff x="720" y="1344"/>
            <a:chExt cx="1426" cy="1426"/>
          </a:xfrm>
        </p:grpSpPr>
        <p:pic>
          <p:nvPicPr>
            <p:cNvPr id="77832" name="Picture 6" descr="Bebê060"/>
            <p:cNvPicPr>
              <a:picLocks noChangeAspect="1" noChangeArrowheads="1" noCrop="1"/>
            </p:cNvPicPr>
            <p:nvPr/>
          </p:nvPicPr>
          <p:blipFill>
            <a:blip r:embed="rId3" cstate="print"/>
            <a:srcRect/>
            <a:stretch>
              <a:fillRect/>
            </a:stretch>
          </p:blipFill>
          <p:spPr bwMode="auto">
            <a:xfrm>
              <a:off x="720" y="1344"/>
              <a:ext cx="1426" cy="1426"/>
            </a:xfrm>
            <a:prstGeom prst="rect">
              <a:avLst/>
            </a:prstGeom>
            <a:noFill/>
            <a:ln w="9525">
              <a:noFill/>
              <a:miter lim="800000"/>
              <a:headEnd/>
              <a:tailEnd/>
            </a:ln>
          </p:spPr>
        </p:pic>
        <p:pic>
          <p:nvPicPr>
            <p:cNvPr id="77833" name="Picture 7"/>
            <p:cNvPicPr>
              <a:picLocks noChangeAspect="1" noChangeArrowheads="1"/>
            </p:cNvPicPr>
            <p:nvPr/>
          </p:nvPicPr>
          <p:blipFill>
            <a:blip r:embed="rId4" cstate="print"/>
            <a:srcRect/>
            <a:stretch>
              <a:fillRect/>
            </a:stretch>
          </p:blipFill>
          <p:spPr bwMode="auto">
            <a:xfrm flipH="1">
              <a:off x="1968" y="2064"/>
              <a:ext cx="150" cy="534"/>
            </a:xfrm>
            <a:prstGeom prst="rect">
              <a:avLst/>
            </a:prstGeom>
            <a:noFill/>
            <a:ln w="9525">
              <a:noFill/>
              <a:miter lim="800000"/>
              <a:headEnd/>
              <a:tailEnd/>
            </a:ln>
          </p:spPr>
        </p:pic>
      </p:grpSp>
      <p:sp>
        <p:nvSpPr>
          <p:cNvPr id="673800" name="Line 8"/>
          <p:cNvSpPr>
            <a:spLocks noChangeShapeType="1"/>
          </p:cNvSpPr>
          <p:nvPr/>
        </p:nvSpPr>
        <p:spPr bwMode="auto">
          <a:xfrm flipH="1" flipV="1">
            <a:off x="7772400" y="4648200"/>
            <a:ext cx="762000" cy="914400"/>
          </a:xfrm>
          <a:prstGeom prst="line">
            <a:avLst/>
          </a:prstGeom>
          <a:noFill/>
          <a:ln w="114300">
            <a:solidFill>
              <a:srgbClr val="FF0000"/>
            </a:solidFill>
            <a:round/>
            <a:headEnd/>
            <a:tailEnd/>
          </a:ln>
          <a:effectLst/>
        </p:spPr>
        <p:txBody>
          <a:bodyPr>
            <a:spAutoFit/>
          </a:bodyPr>
          <a:lstStyle/>
          <a:p>
            <a:pPr>
              <a:defRPr/>
            </a:pPr>
            <a:endParaRPr lang="el-GR">
              <a:effectLst>
                <a:outerShdw blurRad="38100" dist="38100" dir="2700000" algn="tl">
                  <a:srgbClr val="000000">
                    <a:alpha val="43137"/>
                  </a:srgbClr>
                </a:outerShdw>
              </a:effectLst>
            </a:endParaRPr>
          </a:p>
        </p:txBody>
      </p:sp>
      <p:sp>
        <p:nvSpPr>
          <p:cNvPr id="673801" name="Line 9"/>
          <p:cNvSpPr>
            <a:spLocks noChangeShapeType="1"/>
          </p:cNvSpPr>
          <p:nvPr/>
        </p:nvSpPr>
        <p:spPr bwMode="auto">
          <a:xfrm flipV="1">
            <a:off x="7696200" y="4648200"/>
            <a:ext cx="685800" cy="914400"/>
          </a:xfrm>
          <a:prstGeom prst="line">
            <a:avLst/>
          </a:prstGeom>
          <a:noFill/>
          <a:ln w="114300">
            <a:solidFill>
              <a:srgbClr val="FF0000"/>
            </a:solidFill>
            <a:round/>
            <a:headEnd/>
            <a:tailEnd/>
          </a:ln>
          <a:effectLst/>
        </p:spPr>
        <p:txBody>
          <a:bodyPr>
            <a:spAutoFit/>
          </a:bodyPr>
          <a:lstStyle/>
          <a:p>
            <a:pPr>
              <a:defRPr/>
            </a:pPr>
            <a:endParaRPr lang="el-GR">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74818" name="Rectangle 2"/>
          <p:cNvSpPr>
            <a:spLocks noGrp="1" noRot="1" noChangeArrowheads="1"/>
          </p:cNvSpPr>
          <p:nvPr>
            <p:ph type="title"/>
          </p:nvPr>
        </p:nvSpPr>
        <p:spPr/>
        <p:txBody>
          <a:bodyPr/>
          <a:lstStyle/>
          <a:p>
            <a:pPr eaLnBrk="1" hangingPunct="1">
              <a:defRPr/>
            </a:pPr>
            <a:r>
              <a:rPr lang="el-GR" sz="3200" dirty="0" smtClean="0">
                <a:solidFill>
                  <a:schemeClr val="hlink"/>
                </a:solidFill>
                <a:latin typeface="Arial" charset="0"/>
              </a:rPr>
              <a:t>10 βήματα για επιτυχή θηλασμό</a:t>
            </a:r>
            <a:endParaRPr lang="en-US" sz="3200" dirty="0" smtClean="0">
              <a:solidFill>
                <a:schemeClr val="hlink"/>
              </a:solidFill>
              <a:latin typeface="Arial" charset="0"/>
            </a:endParaRPr>
          </a:p>
        </p:txBody>
      </p:sp>
      <p:sp>
        <p:nvSpPr>
          <p:cNvPr id="674819" name="Rectangle 3"/>
          <p:cNvSpPr>
            <a:spLocks noGrp="1" noChangeArrowheads="1"/>
          </p:cNvSpPr>
          <p:nvPr>
            <p:ph type="body" idx="1"/>
          </p:nvPr>
        </p:nvSpPr>
        <p:spPr/>
        <p:txBody>
          <a:bodyPr/>
          <a:lstStyle/>
          <a:p>
            <a:pPr eaLnBrk="1" hangingPunct="1">
              <a:buFont typeface="Wingdings" pitchFamily="2" charset="2"/>
              <a:buNone/>
            </a:pPr>
            <a:r>
              <a:rPr lang="en-US" sz="2800" b="1" dirty="0" smtClean="0">
                <a:latin typeface="Arial" charset="0"/>
              </a:rPr>
              <a:t>7. </a:t>
            </a:r>
            <a:r>
              <a:rPr lang="el-GR" sz="2800" b="1" dirty="0" smtClean="0">
                <a:latin typeface="Arial" charset="0"/>
              </a:rPr>
              <a:t>Διευκόλυνση της πρακτικής της συγκατοίκησης, δηλαδή να επιτρέπεται να παραμένει η μητέρα μαζί με το μωρό της 24 ώρες την ημέρα</a:t>
            </a:r>
            <a:r>
              <a:rPr lang="en-US" sz="2800" b="1" dirty="0" smtClean="0">
                <a:latin typeface="Arial" charset="0"/>
              </a:rPr>
              <a:t>.</a:t>
            </a:r>
            <a:endParaRPr lang="es-UY" sz="2800" b="1" dirty="0" smtClean="0">
              <a:latin typeface="Arial" charset="0"/>
            </a:endParaRPr>
          </a:p>
          <a:p>
            <a:pPr eaLnBrk="1" hangingPunct="1">
              <a:buFont typeface="Wingdings" pitchFamily="2" charset="2"/>
              <a:buNone/>
            </a:pPr>
            <a:endParaRPr lang="en-US" sz="2800" dirty="0" smtClean="0">
              <a:latin typeface="Arial" charset="0"/>
            </a:endParaRPr>
          </a:p>
        </p:txBody>
      </p:sp>
      <p:pic>
        <p:nvPicPr>
          <p:cNvPr id="78852" name="Picture 4" descr="17"/>
          <p:cNvPicPr>
            <a:picLocks noChangeAspect="1" noChangeArrowheads="1"/>
          </p:cNvPicPr>
          <p:nvPr/>
        </p:nvPicPr>
        <p:blipFill>
          <a:blip r:embed="rId3" cstate="print"/>
          <a:srcRect/>
          <a:stretch>
            <a:fillRect/>
          </a:stretch>
        </p:blipFill>
        <p:spPr bwMode="auto">
          <a:xfrm>
            <a:off x="4191000" y="3657600"/>
            <a:ext cx="4413250" cy="2897188"/>
          </a:xfrm>
          <a:prstGeom prst="rect">
            <a:avLst/>
          </a:prstGeom>
          <a:noFill/>
          <a:ln w="3175">
            <a:solidFill>
              <a:schemeClr val="tx1"/>
            </a:solidFill>
            <a:miter lim="800000"/>
            <a:headEnd/>
            <a:tailEnd/>
          </a:ln>
        </p:spPr>
      </p:pic>
      <p:pic>
        <p:nvPicPr>
          <p:cNvPr id="78853" name="Picture 5" descr="woman holding baby"/>
          <p:cNvPicPr>
            <a:picLocks noChangeAspect="1" noChangeArrowheads="1"/>
          </p:cNvPicPr>
          <p:nvPr/>
        </p:nvPicPr>
        <p:blipFill>
          <a:blip r:embed="rId4" cstate="print"/>
          <a:srcRect/>
          <a:stretch>
            <a:fillRect/>
          </a:stretch>
        </p:blipFill>
        <p:spPr bwMode="auto">
          <a:xfrm>
            <a:off x="228600" y="4114800"/>
            <a:ext cx="3581400" cy="2436813"/>
          </a:xfrm>
          <a:prstGeom prst="rect">
            <a:avLst/>
          </a:prstGeom>
          <a:noFill/>
          <a:ln w="3175">
            <a:solidFill>
              <a:schemeClr val="tx1"/>
            </a:solidFill>
            <a:miter lim="800000"/>
            <a:headEnd/>
            <a:tailEnd/>
          </a:ln>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9874" name="Picture 2" descr="lynn b"/>
          <p:cNvPicPr>
            <a:picLocks noChangeAspect="1" noChangeArrowheads="1"/>
          </p:cNvPicPr>
          <p:nvPr/>
        </p:nvPicPr>
        <p:blipFill>
          <a:blip r:embed="rId3" cstate="print"/>
          <a:srcRect/>
          <a:stretch>
            <a:fillRect/>
          </a:stretch>
        </p:blipFill>
        <p:spPr bwMode="auto">
          <a:xfrm>
            <a:off x="5486400" y="1295400"/>
            <a:ext cx="2187575" cy="2895600"/>
          </a:xfrm>
          <a:prstGeom prst="rect">
            <a:avLst/>
          </a:prstGeom>
          <a:noFill/>
          <a:ln w="3175">
            <a:solidFill>
              <a:schemeClr val="tx1"/>
            </a:solidFill>
            <a:miter lim="800000"/>
            <a:headEnd/>
            <a:tailEnd/>
          </a:ln>
        </p:spPr>
      </p:pic>
      <p:sp>
        <p:nvSpPr>
          <p:cNvPr id="675843" name="Text Box 3"/>
          <p:cNvSpPr txBox="1">
            <a:spLocks noChangeArrowheads="1"/>
          </p:cNvSpPr>
          <p:nvPr/>
        </p:nvSpPr>
        <p:spPr bwMode="auto">
          <a:xfrm>
            <a:off x="1295400" y="533400"/>
            <a:ext cx="6858000" cy="519113"/>
          </a:xfrm>
          <a:prstGeom prst="rect">
            <a:avLst/>
          </a:prstGeom>
          <a:noFill/>
          <a:ln w="9525">
            <a:noFill/>
            <a:miter lim="800000"/>
            <a:headEnd/>
            <a:tailEnd/>
          </a:ln>
          <a:effectLst/>
        </p:spPr>
        <p:txBody>
          <a:bodyPr>
            <a:spAutoFit/>
          </a:bodyPr>
          <a:lstStyle/>
          <a:p>
            <a:pPr eaLnBrk="0" hangingPunct="0">
              <a:spcBef>
                <a:spcPct val="50000"/>
              </a:spcBef>
              <a:buClrTx/>
              <a:buSzTx/>
              <a:buFontTx/>
              <a:buNone/>
            </a:pPr>
            <a:r>
              <a:rPr lang="el-GR">
                <a:solidFill>
                  <a:schemeClr val="hlink"/>
                </a:solidFill>
                <a:effectLst>
                  <a:outerShdw blurRad="38100" dist="38100" dir="2700000" algn="tl">
                    <a:srgbClr val="000000"/>
                  </a:outerShdw>
                </a:effectLst>
              </a:rPr>
              <a:t>10 βήματα για επιτυχή θηλασμό</a:t>
            </a:r>
            <a:endParaRPr lang="es-UY">
              <a:solidFill>
                <a:schemeClr val="hlink"/>
              </a:solidFill>
              <a:effectLst>
                <a:outerShdw blurRad="38100" dist="38100" dir="2700000" algn="tl">
                  <a:srgbClr val="000000"/>
                </a:outerShdw>
              </a:effectLst>
            </a:endParaRPr>
          </a:p>
        </p:txBody>
      </p:sp>
      <p:sp>
        <p:nvSpPr>
          <p:cNvPr id="675844" name="Text Box 4"/>
          <p:cNvSpPr txBox="1">
            <a:spLocks noChangeArrowheads="1"/>
          </p:cNvSpPr>
          <p:nvPr/>
        </p:nvSpPr>
        <p:spPr bwMode="auto">
          <a:xfrm>
            <a:off x="1447800" y="1676400"/>
            <a:ext cx="3200400" cy="1816100"/>
          </a:xfrm>
          <a:prstGeom prst="rect">
            <a:avLst/>
          </a:prstGeom>
          <a:noFill/>
          <a:ln w="9525" algn="ctr">
            <a:noFill/>
            <a:miter lim="800000"/>
            <a:headEnd/>
            <a:tailEnd/>
          </a:ln>
          <a:effectLst/>
        </p:spPr>
        <p:txBody>
          <a:bodyPr>
            <a:spAutoFit/>
          </a:bodyPr>
          <a:lstStyle/>
          <a:p>
            <a:pPr>
              <a:defRPr/>
            </a:pPr>
            <a:r>
              <a:rPr lang="en-US" dirty="0">
                <a:effectLst>
                  <a:outerShdw blurRad="38100" dist="38100" dir="2700000" algn="tl">
                    <a:srgbClr val="000000"/>
                  </a:outerShdw>
                </a:effectLst>
              </a:rPr>
              <a:t>8. </a:t>
            </a:r>
            <a:r>
              <a:rPr lang="el-GR" dirty="0">
                <a:effectLst>
                  <a:outerShdw blurRad="38100" dist="38100" dir="2700000" algn="tl">
                    <a:srgbClr val="000000"/>
                  </a:outerShdw>
                </a:effectLst>
              </a:rPr>
              <a:t>Ενθάρρυνση του θηλασμού όταν το μωρό το αποζητά</a:t>
            </a:r>
            <a:r>
              <a:rPr lang="en-US" dirty="0">
                <a:effectLst>
                  <a:outerShdw blurRad="38100" dist="38100" dir="2700000" algn="tl">
                    <a:srgbClr val="000000"/>
                  </a:outerShdw>
                </a:effectLst>
              </a:rPr>
              <a:t>.</a:t>
            </a:r>
            <a:endParaRPr lang="es-UY" dirty="0">
              <a:effectLst>
                <a:outerShdw blurRad="38100" dist="38100" dir="2700000" algn="tl">
                  <a:srgbClr val="000000"/>
                </a:outerShdw>
              </a:effectLst>
            </a:endParaRPr>
          </a:p>
        </p:txBody>
      </p:sp>
      <p:sp>
        <p:nvSpPr>
          <p:cNvPr id="675845" name="Text Box 5"/>
          <p:cNvSpPr txBox="1">
            <a:spLocks noChangeArrowheads="1"/>
          </p:cNvSpPr>
          <p:nvPr/>
        </p:nvSpPr>
        <p:spPr bwMode="auto">
          <a:xfrm>
            <a:off x="3810000" y="4343400"/>
            <a:ext cx="4419600" cy="1800225"/>
          </a:xfrm>
          <a:prstGeom prst="rect">
            <a:avLst/>
          </a:prstGeom>
          <a:noFill/>
          <a:ln w="9525" algn="ctr">
            <a:noFill/>
            <a:miter lim="800000"/>
            <a:headEnd/>
            <a:tailEnd/>
          </a:ln>
          <a:effectLst/>
        </p:spPr>
        <p:txBody>
          <a:bodyPr>
            <a:spAutoFit/>
          </a:bodyPr>
          <a:lstStyle/>
          <a:p>
            <a:pPr>
              <a:defRPr/>
            </a:pPr>
            <a:r>
              <a:rPr lang="en-US" dirty="0">
                <a:effectLst>
                  <a:outerShdw blurRad="38100" dist="38100" dir="2700000" algn="tl">
                    <a:srgbClr val="000000"/>
                  </a:outerShdw>
                </a:effectLst>
              </a:rPr>
              <a:t>9. </a:t>
            </a:r>
            <a:r>
              <a:rPr lang="el-GR" dirty="0">
                <a:effectLst>
                  <a:outerShdw blurRad="38100" dist="38100" dir="2700000" algn="tl">
                    <a:srgbClr val="000000"/>
                  </a:outerShdw>
                </a:effectLst>
              </a:rPr>
              <a:t>Όχι πιπίλες ή άλλα αντικείμενα για το στόμα όταν το μωρό θηλάζει</a:t>
            </a:r>
            <a:r>
              <a:rPr lang="en-US" dirty="0">
                <a:effectLst>
                  <a:outerShdw blurRad="38100" dist="38100" dir="2700000" algn="tl">
                    <a:srgbClr val="000000"/>
                  </a:outerShdw>
                </a:effectLst>
              </a:rPr>
              <a:t>.</a:t>
            </a:r>
            <a:endParaRPr lang="es-UY" dirty="0">
              <a:effectLst>
                <a:outerShdw blurRad="38100" dist="38100" dir="2700000" algn="tl">
                  <a:srgbClr val="000000"/>
                </a:outerShdw>
              </a:effectLst>
            </a:endParaRPr>
          </a:p>
        </p:txBody>
      </p:sp>
      <p:pic>
        <p:nvPicPr>
          <p:cNvPr id="79878" name="Picture 6" descr="Bebê032"/>
          <p:cNvPicPr>
            <a:picLocks noChangeAspect="1" noChangeArrowheads="1" noCrop="1"/>
          </p:cNvPicPr>
          <p:nvPr/>
        </p:nvPicPr>
        <p:blipFill>
          <a:blip r:embed="rId4" cstate="print"/>
          <a:srcRect/>
          <a:stretch>
            <a:fillRect/>
          </a:stretch>
        </p:blipFill>
        <p:spPr bwMode="auto">
          <a:xfrm>
            <a:off x="1295400" y="4267200"/>
            <a:ext cx="1428750" cy="2057400"/>
          </a:xfrm>
          <a:prstGeom prst="rect">
            <a:avLst/>
          </a:prstGeom>
          <a:noFill/>
          <a:ln w="9525">
            <a:noFill/>
            <a:miter lim="800000"/>
            <a:headEnd/>
            <a:tailEnd/>
          </a:ln>
        </p:spPr>
      </p:pic>
      <p:sp>
        <p:nvSpPr>
          <p:cNvPr id="675847" name="Line 7"/>
          <p:cNvSpPr>
            <a:spLocks noChangeShapeType="1"/>
          </p:cNvSpPr>
          <p:nvPr/>
        </p:nvSpPr>
        <p:spPr bwMode="auto">
          <a:xfrm flipV="1">
            <a:off x="1676400" y="5638800"/>
            <a:ext cx="533400" cy="609600"/>
          </a:xfrm>
          <a:prstGeom prst="line">
            <a:avLst/>
          </a:prstGeom>
          <a:noFill/>
          <a:ln w="114300">
            <a:solidFill>
              <a:srgbClr val="FF0000"/>
            </a:solidFill>
            <a:round/>
            <a:headEnd/>
            <a:tailEnd/>
          </a:ln>
          <a:effectLst/>
        </p:spPr>
        <p:txBody>
          <a:bodyPr>
            <a:spAutoFit/>
          </a:bodyPr>
          <a:lstStyle/>
          <a:p>
            <a:pPr>
              <a:defRPr/>
            </a:pPr>
            <a:endParaRPr lang="el-GR">
              <a:effectLst>
                <a:outerShdw blurRad="38100" dist="38100" dir="2700000" algn="tl">
                  <a:srgbClr val="000000">
                    <a:alpha val="43137"/>
                  </a:srgbClr>
                </a:outerShdw>
              </a:effectLst>
            </a:endParaRPr>
          </a:p>
        </p:txBody>
      </p:sp>
      <p:sp>
        <p:nvSpPr>
          <p:cNvPr id="675848" name="Line 8"/>
          <p:cNvSpPr>
            <a:spLocks noChangeShapeType="1"/>
          </p:cNvSpPr>
          <p:nvPr/>
        </p:nvSpPr>
        <p:spPr bwMode="auto">
          <a:xfrm flipH="1" flipV="1">
            <a:off x="1676400" y="5638800"/>
            <a:ext cx="533400" cy="609600"/>
          </a:xfrm>
          <a:prstGeom prst="line">
            <a:avLst/>
          </a:prstGeom>
          <a:noFill/>
          <a:ln w="114300">
            <a:solidFill>
              <a:srgbClr val="FF0000"/>
            </a:solidFill>
            <a:round/>
            <a:headEnd/>
            <a:tailEnd/>
          </a:ln>
          <a:effectLst/>
        </p:spPr>
        <p:txBody>
          <a:bodyPr>
            <a:spAutoFit/>
          </a:bodyPr>
          <a:lstStyle/>
          <a:p>
            <a:pPr>
              <a:defRPr/>
            </a:pPr>
            <a:endParaRPr lang="el-GR">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76866" name="Text Box 2"/>
          <p:cNvSpPr txBox="1">
            <a:spLocks noChangeArrowheads="1"/>
          </p:cNvSpPr>
          <p:nvPr/>
        </p:nvSpPr>
        <p:spPr bwMode="auto">
          <a:xfrm>
            <a:off x="1295400" y="533400"/>
            <a:ext cx="6858000" cy="519113"/>
          </a:xfrm>
          <a:prstGeom prst="rect">
            <a:avLst/>
          </a:prstGeom>
          <a:noFill/>
          <a:ln w="9525">
            <a:noFill/>
            <a:miter lim="800000"/>
            <a:headEnd/>
            <a:tailEnd/>
          </a:ln>
          <a:effectLst/>
        </p:spPr>
        <p:txBody>
          <a:bodyPr>
            <a:spAutoFit/>
          </a:bodyPr>
          <a:lstStyle/>
          <a:p>
            <a:pPr eaLnBrk="0" hangingPunct="0">
              <a:spcBef>
                <a:spcPct val="50000"/>
              </a:spcBef>
              <a:buClrTx/>
              <a:buSzTx/>
              <a:defRPr/>
            </a:pPr>
            <a:r>
              <a:rPr lang="el-GR" dirty="0">
                <a:solidFill>
                  <a:schemeClr val="hlink"/>
                </a:solidFill>
                <a:effectLst>
                  <a:outerShdw blurRad="38100" dist="38100" dir="2700000" algn="tl">
                    <a:srgbClr val="000000"/>
                  </a:outerShdw>
                </a:effectLst>
              </a:rPr>
              <a:t>10 βήματα για επιτυχή θηλασμό</a:t>
            </a:r>
            <a:endParaRPr lang="es-UY" dirty="0">
              <a:solidFill>
                <a:schemeClr val="hlink"/>
              </a:solidFill>
              <a:effectLst>
                <a:outerShdw blurRad="38100" dist="38100" dir="2700000" algn="tl">
                  <a:srgbClr val="000000"/>
                </a:outerShdw>
              </a:effectLst>
            </a:endParaRPr>
          </a:p>
        </p:txBody>
      </p:sp>
      <p:sp>
        <p:nvSpPr>
          <p:cNvPr id="676867" name="Text Box 3"/>
          <p:cNvSpPr txBox="1">
            <a:spLocks noChangeArrowheads="1"/>
          </p:cNvSpPr>
          <p:nvPr/>
        </p:nvSpPr>
        <p:spPr bwMode="auto">
          <a:xfrm>
            <a:off x="381000" y="1447800"/>
            <a:ext cx="8001000" cy="1800225"/>
          </a:xfrm>
          <a:prstGeom prst="rect">
            <a:avLst/>
          </a:prstGeom>
          <a:noFill/>
          <a:ln w="9525" algn="ctr">
            <a:noFill/>
            <a:miter lim="800000"/>
            <a:headEnd/>
            <a:tailEnd/>
          </a:ln>
          <a:effectLst/>
        </p:spPr>
        <p:txBody>
          <a:bodyPr>
            <a:spAutoFit/>
          </a:bodyPr>
          <a:lstStyle/>
          <a:p>
            <a:pPr>
              <a:spcBef>
                <a:spcPct val="50000"/>
              </a:spcBef>
            </a:pPr>
            <a:r>
              <a:rPr lang="en-US">
                <a:effectLst>
                  <a:outerShdw blurRad="38100" dist="38100" dir="2700000" algn="tl">
                    <a:srgbClr val="000000"/>
                  </a:outerShdw>
                </a:effectLst>
              </a:rPr>
              <a:t>10. </a:t>
            </a:r>
            <a:r>
              <a:rPr lang="el-GR">
                <a:effectLst>
                  <a:outerShdw blurRad="38100" dist="38100" dir="2700000" algn="tl">
                    <a:srgbClr val="000000"/>
                  </a:outerShdw>
                </a:effectLst>
              </a:rPr>
              <a:t>Ενδυνάμωση και δημιουργία ομάδων υποστήριξης του θηλασμού στις οποίες θα απευθύνονται οι μητέρες όταν φεύγουν από το νοσοκομείο ή την κλινική.</a:t>
            </a:r>
            <a:endParaRPr lang="es-UY">
              <a:effectLst>
                <a:outerShdw blurRad="38100" dist="38100" dir="2700000" algn="tl">
                  <a:srgbClr val="000000"/>
                </a:outerShdw>
              </a:effectLst>
            </a:endParaRPr>
          </a:p>
        </p:txBody>
      </p:sp>
      <p:pic>
        <p:nvPicPr>
          <p:cNvPr id="80900" name="Picture 4" descr="Malawi mother support group"/>
          <p:cNvPicPr>
            <a:picLocks noChangeAspect="1" noChangeArrowheads="1"/>
          </p:cNvPicPr>
          <p:nvPr/>
        </p:nvPicPr>
        <p:blipFill>
          <a:blip r:embed="rId3" cstate="print"/>
          <a:srcRect t="17885" r="511"/>
          <a:stretch>
            <a:fillRect/>
          </a:stretch>
        </p:blipFill>
        <p:spPr bwMode="auto">
          <a:xfrm>
            <a:off x="1524000" y="3429000"/>
            <a:ext cx="6019800" cy="3205163"/>
          </a:xfrm>
          <a:prstGeom prst="rect">
            <a:avLst/>
          </a:prstGeom>
          <a:noFill/>
          <a:ln w="3175">
            <a:solidFill>
              <a:schemeClr val="tx1"/>
            </a:solidFill>
            <a:miter lim="800000"/>
            <a:headEnd/>
            <a:tailEnd/>
          </a:ln>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77891" name="Rectangle 3"/>
          <p:cNvSpPr>
            <a:spLocks noGrp="1" noChangeArrowheads="1"/>
          </p:cNvSpPr>
          <p:nvPr>
            <p:ph type="body" idx="1"/>
          </p:nvPr>
        </p:nvSpPr>
        <p:spPr>
          <a:xfrm>
            <a:off x="457200" y="2514600"/>
            <a:ext cx="8458200" cy="3611563"/>
          </a:xfrm>
        </p:spPr>
        <p:txBody>
          <a:bodyPr/>
          <a:lstStyle/>
          <a:p>
            <a:pPr eaLnBrk="1" hangingPunct="1">
              <a:buFont typeface="Wingdings" pitchFamily="2" charset="2"/>
              <a:buNone/>
            </a:pPr>
            <a:r>
              <a:rPr lang="el-GR" sz="2300" b="1" smtClean="0">
                <a:latin typeface="Tahoma" pitchFamily="34" charset="0"/>
              </a:rPr>
              <a:t>Η Διεθνής Οργάνωση "ΜητέραΒρέφος-Γέννηση" IMBCO, σε συνεργασία με άλλους οργανισμούς</a:t>
            </a:r>
            <a:r>
              <a:rPr lang="en-US" sz="2300" b="1" smtClean="0">
                <a:latin typeface="Tahoma" pitchFamily="34" charset="0"/>
              </a:rPr>
              <a:t>: </a:t>
            </a:r>
          </a:p>
          <a:p>
            <a:pPr eaLnBrk="1" hangingPunct="1">
              <a:buFont typeface="Wingdings" pitchFamily="2" charset="2"/>
              <a:buChar char="ü"/>
            </a:pPr>
            <a:r>
              <a:rPr lang="el-GR" sz="2300" b="1" smtClean="0">
                <a:latin typeface="Tahoma" pitchFamily="34" charset="0"/>
              </a:rPr>
              <a:t>ετοιμάζει συνοδευτικό έγγραφο στο οποίο θα αναφέρονται λεπτομερώς τα αναλυτικά επιστημονικά δεδομένα στα οποία βασίζονται τα 10 βήματα της πρωτοβουλίας IMBCI, και</a:t>
            </a:r>
            <a:r>
              <a:rPr lang="en-US" sz="2300" b="1" smtClean="0">
                <a:latin typeface="Tahoma" pitchFamily="34" charset="0"/>
              </a:rPr>
              <a:t> </a:t>
            </a:r>
          </a:p>
          <a:p>
            <a:pPr eaLnBrk="1" hangingPunct="1">
              <a:buFont typeface="Wingdings" pitchFamily="2" charset="2"/>
              <a:buChar char="ü"/>
            </a:pPr>
            <a:r>
              <a:rPr lang="el-GR" sz="2300" b="1" smtClean="0">
                <a:latin typeface="Tahoma" pitchFamily="34" charset="0"/>
              </a:rPr>
              <a:t>θα επικαιροποιεί αυτό το έγγραφο με την πάροδο του χρόνου, εφόσον χρειάζεται, προκειμένου να περιέχει τα πορίσματα των εγκυρότερων διαθέσιμων ερευνών</a:t>
            </a:r>
            <a:r>
              <a:rPr lang="en-US" sz="2300" b="1" smtClean="0">
                <a:latin typeface="Tahoma" pitchFamily="34" charset="0"/>
              </a:rPr>
              <a:t>.</a:t>
            </a:r>
            <a:endParaRPr lang="es-MX" sz="2300" b="1" smtClean="0">
              <a:latin typeface="Tahoma" pitchFamily="34" charset="0"/>
            </a:endParaRPr>
          </a:p>
        </p:txBody>
      </p:sp>
      <p:pic>
        <p:nvPicPr>
          <p:cNvPr id="81923" name="Picture 4"/>
          <p:cNvPicPr>
            <a:picLocks noChangeAspect="1" noChangeArrowheads="1"/>
          </p:cNvPicPr>
          <p:nvPr/>
        </p:nvPicPr>
        <p:blipFill>
          <a:blip r:embed="rId3" cstate="print"/>
          <a:srcRect l="11417" t="20204" r="64857" b="50455"/>
          <a:stretch>
            <a:fillRect/>
          </a:stretch>
        </p:blipFill>
        <p:spPr bwMode="auto">
          <a:xfrm>
            <a:off x="3352800" y="152400"/>
            <a:ext cx="2514600" cy="2173288"/>
          </a:xfrm>
          <a:prstGeom prst="rect">
            <a:avLst/>
          </a:prstGeom>
          <a:noFill/>
          <a:ln w="57150">
            <a:solidFill>
              <a:schemeClr val="tx1"/>
            </a:solidFill>
            <a:miter lim="800000"/>
            <a:headEnd/>
            <a:tailEnd/>
          </a:ln>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78914" name="Rectangle 2"/>
          <p:cNvSpPr>
            <a:spLocks noGrp="1" noChangeArrowheads="1"/>
          </p:cNvSpPr>
          <p:nvPr>
            <p:ph type="body" idx="1"/>
          </p:nvPr>
        </p:nvSpPr>
        <p:spPr>
          <a:xfrm>
            <a:off x="301625" y="228600"/>
            <a:ext cx="3203575" cy="6172200"/>
          </a:xfrm>
        </p:spPr>
        <p:txBody>
          <a:bodyPr/>
          <a:lstStyle/>
          <a:p>
            <a:pPr eaLnBrk="1" hangingPunct="1">
              <a:lnSpc>
                <a:spcPct val="80000"/>
              </a:lnSpc>
              <a:buFont typeface="Wingdings" pitchFamily="2" charset="2"/>
              <a:buNone/>
            </a:pPr>
            <a:r>
              <a:rPr lang="el-GR" b="1" smtClean="0">
                <a:latin typeface="Arial" charset="0"/>
              </a:rPr>
              <a:t>Η </a:t>
            </a:r>
            <a:r>
              <a:rPr lang="en-US" b="1" smtClean="0">
                <a:latin typeface="Arial" charset="0"/>
              </a:rPr>
              <a:t>CIMS </a:t>
            </a:r>
            <a:r>
              <a:rPr lang="el-GR" b="1" smtClean="0">
                <a:latin typeface="Arial" charset="0"/>
              </a:rPr>
              <a:t>έκανε σπουδαία αρχή</a:t>
            </a:r>
            <a:r>
              <a:rPr lang="en-US" b="1" smtClean="0">
                <a:latin typeface="Arial" charset="0"/>
              </a:rPr>
              <a:t>:</a:t>
            </a:r>
          </a:p>
          <a:p>
            <a:pPr eaLnBrk="1" hangingPunct="1">
              <a:lnSpc>
                <a:spcPct val="80000"/>
              </a:lnSpc>
            </a:pPr>
            <a:endParaRPr lang="en-US" b="1" smtClean="0">
              <a:latin typeface="Arial" charset="0"/>
            </a:endParaRPr>
          </a:p>
          <a:p>
            <a:pPr eaLnBrk="1" hangingPunct="1">
              <a:lnSpc>
                <a:spcPct val="80000"/>
              </a:lnSpc>
            </a:pPr>
            <a:r>
              <a:rPr lang="el-GR" sz="2800" b="1" smtClean="0">
                <a:latin typeface="Arial" charset="0"/>
              </a:rPr>
              <a:t>«Επιστημονική βάση για τα </a:t>
            </a:r>
            <a:r>
              <a:rPr lang="en-US" sz="2800" b="1" smtClean="0">
                <a:latin typeface="Arial" charset="0"/>
              </a:rPr>
              <a:t>10 </a:t>
            </a:r>
            <a:r>
              <a:rPr lang="el-GR" sz="2800" b="1" smtClean="0">
                <a:latin typeface="Arial" charset="0"/>
              </a:rPr>
              <a:t>βήματα της φιλικής προς τη μητέρα φροντίδας»</a:t>
            </a:r>
            <a:r>
              <a:rPr lang="en-US" sz="2800" b="1" smtClean="0">
                <a:latin typeface="Arial" charset="0"/>
              </a:rPr>
              <a:t>, </a:t>
            </a:r>
            <a:r>
              <a:rPr lang="el-GR" sz="2800" b="1" i="1" smtClean="0">
                <a:latin typeface="Arial" charset="0"/>
              </a:rPr>
              <a:t>Επιθεώρηση της Περιγεννητικής Εκπαίδευσης</a:t>
            </a:r>
            <a:r>
              <a:rPr lang="en-US" sz="2800" b="1" smtClean="0">
                <a:latin typeface="Arial" charset="0"/>
              </a:rPr>
              <a:t>, 16:1, 200</a:t>
            </a:r>
            <a:r>
              <a:rPr lang="el-GR" sz="2800" b="1" smtClean="0">
                <a:latin typeface="Arial" charset="0"/>
              </a:rPr>
              <a:t>7</a:t>
            </a:r>
            <a:r>
              <a:rPr lang="en-US" sz="2800" b="1" smtClean="0">
                <a:latin typeface="Arial" charset="0"/>
              </a:rPr>
              <a:t>.</a:t>
            </a:r>
          </a:p>
        </p:txBody>
      </p:sp>
      <p:pic>
        <p:nvPicPr>
          <p:cNvPr id="82947" name="Picture 3" descr="Lonnie etc 241"/>
          <p:cNvPicPr>
            <a:picLocks noChangeAspect="1" noChangeArrowheads="1"/>
          </p:cNvPicPr>
          <p:nvPr/>
        </p:nvPicPr>
        <p:blipFill>
          <a:blip r:embed="rId3" cstate="print"/>
          <a:srcRect t="11702" r="3546"/>
          <a:stretch>
            <a:fillRect/>
          </a:stretch>
        </p:blipFill>
        <p:spPr bwMode="auto">
          <a:xfrm>
            <a:off x="4114800" y="228600"/>
            <a:ext cx="4244975" cy="5181600"/>
          </a:xfrm>
          <a:prstGeom prst="rect">
            <a:avLst/>
          </a:prstGeom>
          <a:noFill/>
          <a:ln w="9525">
            <a:noFill/>
            <a:miter lim="800000"/>
            <a:headEnd/>
            <a:tailEnd/>
          </a:ln>
        </p:spPr>
      </p:pic>
      <p:sp>
        <p:nvSpPr>
          <p:cNvPr id="82948" name="Rectangle 4"/>
          <p:cNvSpPr>
            <a:spLocks noChangeArrowheads="1"/>
          </p:cNvSpPr>
          <p:nvPr/>
        </p:nvSpPr>
        <p:spPr bwMode="auto">
          <a:xfrm>
            <a:off x="4114800" y="5638800"/>
            <a:ext cx="4038600" cy="1187450"/>
          </a:xfrm>
          <a:prstGeom prst="rect">
            <a:avLst/>
          </a:prstGeom>
          <a:noFill/>
          <a:ln w="9525" algn="ctr">
            <a:noFill/>
            <a:miter lim="800000"/>
            <a:headEnd/>
            <a:tailEnd/>
          </a:ln>
        </p:spPr>
        <p:txBody>
          <a:bodyPr>
            <a:spAutoFit/>
          </a:bodyPr>
          <a:lstStyle/>
          <a:p>
            <a:pPr eaLnBrk="0" hangingPunct="0">
              <a:spcBef>
                <a:spcPct val="0"/>
              </a:spcBef>
              <a:buClrTx/>
              <a:buSzTx/>
              <a:buFontTx/>
              <a:buNone/>
            </a:pPr>
            <a:r>
              <a:rPr lang="el-GR" sz="2400" b="0">
                <a:solidFill>
                  <a:srgbClr val="FFFF00"/>
                </a:solidFill>
              </a:rPr>
              <a:t>Διαθέσιμο και στην ιστοσελίδα </a:t>
            </a:r>
            <a:r>
              <a:rPr lang="es-MX" sz="2400" b="0">
                <a:solidFill>
                  <a:srgbClr val="FFFF00"/>
                </a:solidFill>
              </a:rPr>
              <a:t>www.motherfriendly.org</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13026" name="Text Box 2"/>
          <p:cNvSpPr txBox="1">
            <a:spLocks noChangeArrowheads="1"/>
          </p:cNvSpPr>
          <p:nvPr/>
        </p:nvSpPr>
        <p:spPr bwMode="auto">
          <a:xfrm>
            <a:off x="1752600" y="609600"/>
            <a:ext cx="5638800" cy="1066800"/>
          </a:xfrm>
          <a:prstGeom prst="rect">
            <a:avLst/>
          </a:prstGeom>
          <a:noFill/>
          <a:ln w="9525" algn="ctr">
            <a:noFill/>
            <a:miter lim="800000"/>
            <a:headEnd/>
            <a:tailEnd/>
          </a:ln>
          <a:effectLst/>
        </p:spPr>
        <p:txBody>
          <a:bodyPr>
            <a:spAutoFit/>
          </a:bodyPr>
          <a:lstStyle/>
          <a:p>
            <a:pPr algn="ctr">
              <a:spcBef>
                <a:spcPct val="50000"/>
              </a:spcBef>
              <a:defRPr/>
            </a:pPr>
            <a:r>
              <a:rPr lang="el-GR" sz="3200" dirty="0">
                <a:solidFill>
                  <a:schemeClr val="hlink"/>
                </a:solidFill>
                <a:effectLst>
                  <a:outerShdw blurRad="38100" dist="38100" dir="2700000" algn="tl">
                    <a:srgbClr val="000000"/>
                  </a:outerShdw>
                </a:effectLst>
              </a:rPr>
              <a:t>Δημιουργία της πρωτοβουλίας </a:t>
            </a:r>
            <a:r>
              <a:rPr lang="en-US" sz="3200" dirty="0">
                <a:solidFill>
                  <a:schemeClr val="hlink"/>
                </a:solidFill>
                <a:effectLst>
                  <a:outerShdw blurRad="38100" dist="38100" dir="2700000" algn="tl">
                    <a:srgbClr val="000000"/>
                  </a:outerShdw>
                </a:effectLst>
              </a:rPr>
              <a:t>IMBCI</a:t>
            </a:r>
            <a:endParaRPr lang="es-UY" sz="3200" dirty="0">
              <a:solidFill>
                <a:schemeClr val="hlink"/>
              </a:solidFill>
              <a:effectLst>
                <a:outerShdw blurRad="38100" dist="38100" dir="2700000" algn="tl">
                  <a:srgbClr val="000000"/>
                </a:outerShdw>
              </a:effectLst>
            </a:endParaRPr>
          </a:p>
        </p:txBody>
      </p:sp>
      <p:sp>
        <p:nvSpPr>
          <p:cNvPr id="513027" name="Text Box 3"/>
          <p:cNvSpPr txBox="1">
            <a:spLocks noChangeArrowheads="1"/>
          </p:cNvSpPr>
          <p:nvPr/>
        </p:nvSpPr>
        <p:spPr bwMode="auto">
          <a:xfrm>
            <a:off x="1295400" y="2362200"/>
            <a:ext cx="6553200" cy="3081338"/>
          </a:xfrm>
          <a:prstGeom prst="rect">
            <a:avLst/>
          </a:prstGeom>
          <a:noFill/>
          <a:ln w="9525" algn="ctr">
            <a:noFill/>
            <a:miter lim="800000"/>
            <a:headEnd/>
            <a:tailEnd/>
          </a:ln>
          <a:effectLst/>
        </p:spPr>
        <p:txBody>
          <a:bodyPr>
            <a:spAutoFit/>
          </a:bodyPr>
          <a:lstStyle/>
          <a:p>
            <a:pPr>
              <a:defRPr/>
            </a:pPr>
            <a:r>
              <a:rPr lang="el-GR" dirty="0">
                <a:effectLst>
                  <a:outerShdw blurRad="38100" dist="38100" dir="2700000" algn="tl">
                    <a:srgbClr val="000000"/>
                  </a:outerShdw>
                </a:effectLst>
              </a:rPr>
              <a:t>Προκειμένου να πραγματοποιήσει αυτήν την έρευνα</a:t>
            </a:r>
            <a:r>
              <a:rPr lang="en-US" dirty="0">
                <a:effectLst>
                  <a:outerShdw blurRad="38100" dist="38100" dir="2700000" algn="tl">
                    <a:srgbClr val="000000"/>
                  </a:outerShdw>
                </a:effectLst>
              </a:rPr>
              <a:t>, </a:t>
            </a:r>
            <a:r>
              <a:rPr lang="el-GR" dirty="0">
                <a:effectLst>
                  <a:outerShdw blurRad="38100" dist="38100" dir="2700000" algn="tl">
                    <a:srgbClr val="000000"/>
                  </a:outerShdw>
                </a:effectLst>
              </a:rPr>
              <a:t>η Διεθνής Επιτροπή της </a:t>
            </a:r>
            <a:r>
              <a:rPr lang="en-US" dirty="0">
                <a:effectLst>
                  <a:outerShdw blurRad="38100" dist="38100" dir="2700000" algn="tl">
                    <a:srgbClr val="000000"/>
                  </a:outerShdw>
                </a:effectLst>
              </a:rPr>
              <a:t>CIMS </a:t>
            </a:r>
            <a:r>
              <a:rPr lang="el-GR" dirty="0">
                <a:effectLst>
                  <a:outerShdw blurRad="38100" dist="38100" dir="2700000" algn="tl">
                    <a:srgbClr val="000000"/>
                  </a:outerShdw>
                </a:effectLst>
              </a:rPr>
              <a:t>δημιούργησε τη μεγαλύτερη βάση δεδομένων σχετικά με οργανισμούς που δραστηριοποιούνται παγκοσμίως σε θέματα τοκετού και θηλασμού</a:t>
            </a:r>
            <a:r>
              <a:rPr lang="en-US" dirty="0">
                <a:effectLst>
                  <a:outerShdw blurRad="38100" dist="38100" dir="2700000" algn="tl">
                    <a:srgbClr val="000000"/>
                  </a:outerShdw>
                </a:effectLst>
              </a:rPr>
              <a:t>.</a:t>
            </a:r>
            <a:endParaRPr lang="es-UY" dirty="0">
              <a:effectLst>
                <a:outerShdw blurRad="38100" dist="38100" dir="2700000" algn="tl">
                  <a:srgbClr val="000000"/>
                </a:outerShdw>
              </a:effectLst>
            </a:endParaRP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23618" name="Text Box 2"/>
          <p:cNvSpPr txBox="1">
            <a:spLocks noChangeArrowheads="1"/>
          </p:cNvSpPr>
          <p:nvPr/>
        </p:nvSpPr>
        <p:spPr bwMode="auto">
          <a:xfrm>
            <a:off x="1219200" y="1524000"/>
            <a:ext cx="6781800" cy="1920875"/>
          </a:xfrm>
          <a:prstGeom prst="rect">
            <a:avLst/>
          </a:prstGeom>
          <a:noFill/>
          <a:ln w="9525" algn="ctr">
            <a:noFill/>
            <a:miter lim="800000"/>
            <a:headEnd/>
            <a:tailEnd/>
          </a:ln>
          <a:effectLst/>
        </p:spPr>
        <p:txBody>
          <a:bodyPr>
            <a:spAutoFit/>
          </a:bodyPr>
          <a:lstStyle/>
          <a:p>
            <a:pPr algn="ctr">
              <a:spcBef>
                <a:spcPct val="50000"/>
              </a:spcBef>
            </a:pPr>
            <a:r>
              <a:rPr lang="el-GR" sz="6000">
                <a:solidFill>
                  <a:schemeClr val="hlink"/>
                </a:solidFill>
                <a:effectLst>
                  <a:outerShdw blurRad="38100" dist="38100" dir="2700000" algn="tl">
                    <a:srgbClr val="000000"/>
                  </a:outerShdw>
                </a:effectLst>
              </a:rPr>
              <a:t>Η </a:t>
            </a:r>
            <a:r>
              <a:rPr lang="en-US" sz="6000">
                <a:solidFill>
                  <a:schemeClr val="hlink"/>
                </a:solidFill>
                <a:effectLst>
                  <a:outerShdw blurRad="38100" dist="38100" dir="2700000" algn="tl">
                    <a:srgbClr val="000000"/>
                  </a:outerShdw>
                </a:effectLst>
              </a:rPr>
              <a:t>IMBCI</a:t>
            </a:r>
            <a:r>
              <a:rPr lang="el-GR" sz="6000">
                <a:solidFill>
                  <a:schemeClr val="hlink"/>
                </a:solidFill>
                <a:effectLst>
                  <a:outerShdw blurRad="38100" dist="38100" dir="2700000" algn="tl">
                    <a:srgbClr val="000000"/>
                  </a:outerShdw>
                </a:effectLst>
              </a:rPr>
              <a:t> στον παγκόσμιο χάρτη</a:t>
            </a:r>
            <a:endParaRPr lang="es-UY" sz="6000">
              <a:solidFill>
                <a:schemeClr val="hlink"/>
              </a:solidFill>
              <a:effectLst>
                <a:outerShdw blurRad="38100" dist="38100" dir="2700000" algn="tl">
                  <a:srgbClr val="000000"/>
                </a:outerShdw>
              </a:effectLst>
            </a:endParaRP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25666" name="Rectangle 2"/>
          <p:cNvSpPr>
            <a:spLocks noGrp="1" noRot="1" noChangeArrowheads="1"/>
          </p:cNvSpPr>
          <p:nvPr>
            <p:ph type="title"/>
          </p:nvPr>
        </p:nvSpPr>
        <p:spPr>
          <a:xfrm>
            <a:off x="301625" y="0"/>
            <a:ext cx="8510588" cy="609600"/>
          </a:xfrm>
        </p:spPr>
        <p:txBody>
          <a:bodyPr/>
          <a:lstStyle/>
          <a:p>
            <a:pPr eaLnBrk="1" hangingPunct="1"/>
            <a:r>
              <a:rPr lang="el-GR" sz="2800" smtClean="0">
                <a:solidFill>
                  <a:srgbClr val="FFFF00"/>
                </a:solidFill>
                <a:latin typeface="Arial" charset="0"/>
              </a:rPr>
              <a:t>Η </a:t>
            </a:r>
            <a:r>
              <a:rPr lang="es-MX" sz="2800" smtClean="0">
                <a:solidFill>
                  <a:srgbClr val="FFFF00"/>
                </a:solidFill>
                <a:latin typeface="Arial" charset="0"/>
              </a:rPr>
              <a:t>IMBCI </a:t>
            </a:r>
            <a:r>
              <a:rPr lang="el-GR" sz="2800" smtClean="0">
                <a:solidFill>
                  <a:srgbClr val="FFFF00"/>
                </a:solidFill>
                <a:latin typeface="Arial" charset="0"/>
              </a:rPr>
              <a:t>στον παγκόσμιο χάρτη</a:t>
            </a:r>
          </a:p>
        </p:txBody>
      </p:sp>
      <p:sp>
        <p:nvSpPr>
          <p:cNvPr id="625667" name="Rectangle 3"/>
          <p:cNvSpPr>
            <a:spLocks noGrp="1" noChangeArrowheads="1"/>
          </p:cNvSpPr>
          <p:nvPr>
            <p:ph type="body" idx="1"/>
          </p:nvPr>
        </p:nvSpPr>
        <p:spPr>
          <a:xfrm>
            <a:off x="0" y="990600"/>
            <a:ext cx="4572000" cy="5867400"/>
          </a:xfrm>
        </p:spPr>
        <p:txBody>
          <a:bodyPr/>
          <a:lstStyle/>
          <a:p>
            <a:pPr eaLnBrk="1" hangingPunct="1">
              <a:lnSpc>
                <a:spcPct val="80000"/>
              </a:lnSpc>
              <a:defRPr/>
            </a:pPr>
            <a:r>
              <a:rPr lang="el-GR" sz="2200" b="1" dirty="0" smtClean="0">
                <a:latin typeface="Tahoma" pitchFamily="34" charset="0"/>
              </a:rPr>
              <a:t>Τις τελευταίες δεκαετίες, η πρόοδος που έχει συντελεστεί στον τομέα της μητρικής και της νεογνικής υγείας είναι σημαντική. Εξακολουθούν, ωστόσο, να υπάρχουν σοβαρά προβλήματα τόσο στις ανεπτυγμένες όσο και στις αναπτυσσόμενες χώρες</a:t>
            </a:r>
            <a:r>
              <a:rPr lang="en-US" sz="2200" b="1" dirty="0" smtClean="0">
                <a:latin typeface="Tahoma" pitchFamily="34" charset="0"/>
              </a:rPr>
              <a:t>.</a:t>
            </a:r>
          </a:p>
          <a:p>
            <a:pPr eaLnBrk="1" hangingPunct="1">
              <a:lnSpc>
                <a:spcPct val="80000"/>
              </a:lnSpc>
              <a:buFont typeface="Wingdings" pitchFamily="2" charset="2"/>
              <a:buNone/>
              <a:defRPr/>
            </a:pPr>
            <a:endParaRPr lang="en-US" sz="2200" b="1" dirty="0" smtClean="0">
              <a:latin typeface="Tahoma" pitchFamily="34" charset="0"/>
            </a:endParaRPr>
          </a:p>
          <a:p>
            <a:pPr eaLnBrk="1" hangingPunct="1">
              <a:lnSpc>
                <a:spcPct val="80000"/>
              </a:lnSpc>
              <a:defRPr/>
            </a:pPr>
            <a:r>
              <a:rPr lang="el-GR" sz="2200" b="1" dirty="0" smtClean="0">
                <a:latin typeface="Tahoma" pitchFamily="34" charset="0"/>
              </a:rPr>
              <a:t>Πάνω από μισό εκατομμύριο γυναίκες πεθαίνουν κάθε χρόνο λόγω προβλημάτων στην εγκυμοσύνη και τον τοκετό, κυρίως σε αναπτυσσόμενες περιοχές, ενώ πολύ περισσότερες είναι οι γυναίκες που πάσχουν από επιπλοκές στην εγκυμοσύνη και τον τοκετό</a:t>
            </a:r>
            <a:r>
              <a:rPr lang="en-US" sz="2200" b="1" dirty="0" smtClean="0">
                <a:latin typeface="Tahoma" pitchFamily="34" charset="0"/>
              </a:rPr>
              <a:t>.</a:t>
            </a:r>
            <a:r>
              <a:rPr lang="en-US" sz="2400" b="1" dirty="0" smtClean="0">
                <a:latin typeface="Tahoma" pitchFamily="34" charset="0"/>
              </a:rPr>
              <a:t> </a:t>
            </a:r>
          </a:p>
        </p:txBody>
      </p:sp>
      <p:pic>
        <p:nvPicPr>
          <p:cNvPr id="84996" name="Picture 4" descr=" (4)"/>
          <p:cNvPicPr>
            <a:picLocks noChangeAspect="1" noChangeArrowheads="1"/>
          </p:cNvPicPr>
          <p:nvPr/>
        </p:nvPicPr>
        <p:blipFill>
          <a:blip r:embed="rId3" cstate="print"/>
          <a:srcRect l="12329" r="6850"/>
          <a:stretch>
            <a:fillRect/>
          </a:stretch>
        </p:blipFill>
        <p:spPr bwMode="auto">
          <a:xfrm>
            <a:off x="4800600" y="3821113"/>
            <a:ext cx="3733800" cy="3036887"/>
          </a:xfrm>
          <a:prstGeom prst="rect">
            <a:avLst/>
          </a:prstGeom>
          <a:noFill/>
          <a:ln w="3175">
            <a:solidFill>
              <a:schemeClr val="tx1"/>
            </a:solidFill>
            <a:miter lim="800000"/>
            <a:headEnd/>
            <a:tailEnd/>
          </a:ln>
        </p:spPr>
      </p:pic>
      <p:pic>
        <p:nvPicPr>
          <p:cNvPr id="84997" name="Picture 5" descr=" (2)"/>
          <p:cNvPicPr>
            <a:picLocks noChangeAspect="1" noChangeArrowheads="1"/>
          </p:cNvPicPr>
          <p:nvPr/>
        </p:nvPicPr>
        <p:blipFill>
          <a:blip r:embed="rId4" cstate="print"/>
          <a:srcRect t="18399"/>
          <a:stretch>
            <a:fillRect/>
          </a:stretch>
        </p:blipFill>
        <p:spPr bwMode="auto">
          <a:xfrm>
            <a:off x="4724400" y="1054100"/>
            <a:ext cx="4419600" cy="2411413"/>
          </a:xfrm>
          <a:prstGeom prst="rect">
            <a:avLst/>
          </a:prstGeom>
          <a:noFill/>
          <a:ln w="3175">
            <a:solidFill>
              <a:schemeClr val="tx1"/>
            </a:solidFill>
            <a:miter lim="800000"/>
            <a:headEnd/>
            <a:tailEnd/>
          </a:ln>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26690" name="Text Box 2"/>
          <p:cNvSpPr txBox="1">
            <a:spLocks noChangeArrowheads="1"/>
          </p:cNvSpPr>
          <p:nvPr/>
        </p:nvSpPr>
        <p:spPr bwMode="auto">
          <a:xfrm>
            <a:off x="304800" y="2590800"/>
            <a:ext cx="8382000" cy="3509963"/>
          </a:xfrm>
          <a:prstGeom prst="rect">
            <a:avLst/>
          </a:prstGeom>
          <a:noFill/>
          <a:ln w="9525" algn="ctr">
            <a:noFill/>
            <a:miter lim="800000"/>
            <a:headEnd/>
            <a:tailEnd/>
          </a:ln>
          <a:effectLst/>
        </p:spPr>
        <p:txBody>
          <a:bodyPr>
            <a:spAutoFit/>
          </a:bodyPr>
          <a:lstStyle/>
          <a:p>
            <a:pPr>
              <a:buFont typeface="Wingdings" pitchFamily="2" charset="2"/>
              <a:buChar char="n"/>
            </a:pPr>
            <a:r>
              <a:rPr lang="en-US">
                <a:effectLst>
                  <a:outerShdw blurRad="38100" dist="38100" dir="2700000" algn="tl">
                    <a:srgbClr val="000000"/>
                  </a:outerShdw>
                </a:effectLst>
              </a:rPr>
              <a:t> </a:t>
            </a:r>
            <a:r>
              <a:rPr lang="el-GR">
                <a:effectLst>
                  <a:outerShdw blurRad="38100" dist="38100" dir="2700000" algn="tl">
                    <a:srgbClr val="000000"/>
                  </a:outerShdw>
                </a:effectLst>
              </a:rPr>
              <a:t>Αιμορραγία</a:t>
            </a:r>
            <a:endParaRPr lang="en-US">
              <a:effectLst>
                <a:outerShdw blurRad="38100" dist="38100" dir="2700000" algn="tl">
                  <a:srgbClr val="000000"/>
                </a:outerShdw>
              </a:effectLst>
            </a:endParaRPr>
          </a:p>
          <a:p>
            <a:pPr>
              <a:buFont typeface="Wingdings" pitchFamily="2" charset="2"/>
              <a:buChar char="n"/>
            </a:pPr>
            <a:r>
              <a:rPr lang="en-US">
                <a:effectLst>
                  <a:outerShdw blurRad="38100" dist="38100" dir="2700000" algn="tl">
                    <a:srgbClr val="000000"/>
                  </a:outerShdw>
                </a:effectLst>
              </a:rPr>
              <a:t> </a:t>
            </a:r>
            <a:r>
              <a:rPr lang="el-GR">
                <a:effectLst>
                  <a:outerShdw blurRad="38100" dist="38100" dir="2700000" algn="tl">
                    <a:srgbClr val="000000"/>
                  </a:outerShdw>
                </a:effectLst>
              </a:rPr>
              <a:t>Σηψαιμία</a:t>
            </a:r>
            <a:r>
              <a:rPr lang="en-US">
                <a:effectLst>
                  <a:outerShdw blurRad="38100" dist="38100" dir="2700000" algn="tl">
                    <a:srgbClr val="000000"/>
                  </a:outerShdw>
                </a:effectLst>
              </a:rPr>
              <a:t> </a:t>
            </a:r>
          </a:p>
          <a:p>
            <a:pPr>
              <a:buFont typeface="Wingdings" pitchFamily="2" charset="2"/>
              <a:buChar char="n"/>
            </a:pPr>
            <a:r>
              <a:rPr lang="en-US">
                <a:effectLst>
                  <a:outerShdw blurRad="38100" dist="38100" dir="2700000" algn="tl">
                    <a:srgbClr val="000000"/>
                  </a:outerShdw>
                </a:effectLst>
              </a:rPr>
              <a:t> </a:t>
            </a:r>
            <a:r>
              <a:rPr lang="el-GR">
                <a:effectLst>
                  <a:outerShdw blurRad="38100" dist="38100" dir="2700000" algn="tl">
                    <a:srgbClr val="000000"/>
                  </a:outerShdw>
                </a:effectLst>
              </a:rPr>
              <a:t>Εκλαμψία</a:t>
            </a:r>
            <a:r>
              <a:rPr lang="en-US">
                <a:effectLst>
                  <a:outerShdw blurRad="38100" dist="38100" dir="2700000" algn="tl">
                    <a:srgbClr val="000000"/>
                  </a:outerShdw>
                </a:effectLst>
              </a:rPr>
              <a:t> </a:t>
            </a:r>
          </a:p>
          <a:p>
            <a:pPr>
              <a:buFont typeface="Wingdings" pitchFamily="2" charset="2"/>
              <a:buChar char="n"/>
            </a:pPr>
            <a:r>
              <a:rPr lang="en-US">
                <a:effectLst>
                  <a:outerShdw blurRad="38100" dist="38100" dir="2700000" algn="tl">
                    <a:srgbClr val="000000"/>
                  </a:outerShdw>
                </a:effectLst>
              </a:rPr>
              <a:t> </a:t>
            </a:r>
            <a:r>
              <a:rPr lang="el-GR">
                <a:effectLst>
                  <a:outerShdw blurRad="38100" dist="38100" dir="2700000" algn="tl">
                    <a:srgbClr val="000000"/>
                  </a:outerShdw>
                </a:effectLst>
              </a:rPr>
              <a:t>Δυστοκία</a:t>
            </a:r>
            <a:r>
              <a:rPr lang="en-US">
                <a:effectLst>
                  <a:outerShdw blurRad="38100" dist="38100" dir="2700000" algn="tl">
                    <a:srgbClr val="000000"/>
                  </a:outerShdw>
                </a:effectLst>
              </a:rPr>
              <a:t> </a:t>
            </a:r>
          </a:p>
          <a:p>
            <a:pPr>
              <a:buFont typeface="Wingdings" pitchFamily="2" charset="2"/>
              <a:buChar char="n"/>
            </a:pPr>
            <a:r>
              <a:rPr lang="en-US">
                <a:effectLst>
                  <a:outerShdw blurRad="38100" dist="38100" dir="2700000" algn="tl">
                    <a:srgbClr val="000000"/>
                  </a:outerShdw>
                </a:effectLst>
              </a:rPr>
              <a:t> </a:t>
            </a:r>
            <a:r>
              <a:rPr lang="el-GR">
                <a:effectLst>
                  <a:outerShdw blurRad="38100" dist="38100" dir="2700000" algn="tl">
                    <a:srgbClr val="000000"/>
                  </a:outerShdw>
                </a:effectLst>
              </a:rPr>
              <a:t>Μη ασφαλείς διακοπές κύησης</a:t>
            </a:r>
            <a:r>
              <a:rPr lang="el-GR"/>
              <a:t> </a:t>
            </a:r>
            <a:endParaRPr lang="en-US">
              <a:effectLst>
                <a:outerShdw blurRad="38100" dist="38100" dir="2700000" algn="tl">
                  <a:srgbClr val="000000"/>
                </a:outerShdw>
              </a:effectLst>
            </a:endParaRPr>
          </a:p>
          <a:p>
            <a:pPr>
              <a:buFont typeface="Wingdings" pitchFamily="2" charset="2"/>
              <a:buChar char="n"/>
            </a:pPr>
            <a:r>
              <a:rPr lang="en-US">
                <a:effectLst>
                  <a:outerShdw blurRad="38100" dist="38100" dir="2700000" algn="tl">
                    <a:srgbClr val="000000"/>
                  </a:outerShdw>
                </a:effectLst>
              </a:rPr>
              <a:t> </a:t>
            </a:r>
            <a:r>
              <a:rPr lang="el-GR">
                <a:effectLst>
                  <a:outerShdw blurRad="38100" dist="38100" dir="2700000" algn="tl">
                    <a:srgbClr val="000000"/>
                  </a:outerShdw>
                </a:effectLst>
              </a:rPr>
              <a:t>Λοιμώξεις,</a:t>
            </a:r>
            <a:r>
              <a:rPr lang="en-US">
                <a:effectLst>
                  <a:outerShdw blurRad="38100" dist="38100" dir="2700000" algn="tl">
                    <a:srgbClr val="000000"/>
                  </a:outerShdw>
                </a:effectLst>
              </a:rPr>
              <a:t> </a:t>
            </a:r>
            <a:r>
              <a:rPr lang="el-GR">
                <a:effectLst>
                  <a:outerShdw blurRad="38100" dist="38100" dir="2700000" algn="tl">
                    <a:srgbClr val="000000"/>
                  </a:outerShdw>
                </a:effectLst>
              </a:rPr>
              <a:t>όπως ο ιός του </a:t>
            </a:r>
            <a:r>
              <a:rPr lang="en-US">
                <a:effectLst>
                  <a:outerShdw blurRad="38100" dist="38100" dir="2700000" algn="tl">
                    <a:srgbClr val="000000"/>
                  </a:outerShdw>
                </a:effectLst>
              </a:rPr>
              <a:t>HIV/AIDS </a:t>
            </a:r>
            <a:r>
              <a:rPr lang="el-GR">
                <a:effectLst>
                  <a:outerShdw blurRad="38100" dist="38100" dir="2700000" algn="tl">
                    <a:srgbClr val="000000"/>
                  </a:outerShdw>
                </a:effectLst>
              </a:rPr>
              <a:t>και η ελονοσία</a:t>
            </a:r>
            <a:endParaRPr lang="es-UY">
              <a:effectLst>
                <a:outerShdw blurRad="38100" dist="38100" dir="2700000" algn="tl">
                  <a:srgbClr val="000000"/>
                </a:outerShdw>
              </a:effectLst>
            </a:endParaRPr>
          </a:p>
        </p:txBody>
      </p:sp>
      <p:sp>
        <p:nvSpPr>
          <p:cNvPr id="626691" name="Text Box 3"/>
          <p:cNvSpPr txBox="1">
            <a:spLocks noChangeArrowheads="1"/>
          </p:cNvSpPr>
          <p:nvPr/>
        </p:nvSpPr>
        <p:spPr bwMode="auto">
          <a:xfrm>
            <a:off x="381000" y="457200"/>
            <a:ext cx="8534400" cy="873125"/>
          </a:xfrm>
          <a:prstGeom prst="rect">
            <a:avLst/>
          </a:prstGeom>
          <a:noFill/>
          <a:ln w="9525" algn="ctr">
            <a:noFill/>
            <a:miter lim="800000"/>
            <a:headEnd/>
            <a:tailEnd/>
          </a:ln>
          <a:effectLst/>
        </p:spPr>
        <p:txBody>
          <a:bodyPr>
            <a:spAutoFit/>
          </a:bodyPr>
          <a:lstStyle/>
          <a:p>
            <a:pPr algn="ctr">
              <a:lnSpc>
                <a:spcPct val="80000"/>
              </a:lnSpc>
            </a:pPr>
            <a:r>
              <a:rPr lang="el-GR" sz="3200">
                <a:solidFill>
                  <a:schemeClr val="hlink"/>
                </a:solidFill>
                <a:effectLst>
                  <a:outerShdw blurRad="38100" dist="38100" dir="2700000" algn="tl">
                    <a:srgbClr val="000000"/>
                  </a:outerShdw>
                </a:effectLst>
              </a:rPr>
              <a:t>Στις κύριες αιτίες της μητρικής θνησιμότητας περιλαμβάνονται</a:t>
            </a:r>
            <a:r>
              <a:rPr lang="en-US" sz="3200">
                <a:solidFill>
                  <a:schemeClr val="hlink"/>
                </a:solidFill>
                <a:effectLst>
                  <a:outerShdw blurRad="38100" dist="38100" dir="2700000" algn="tl">
                    <a:srgbClr val="000000"/>
                  </a:outerShdw>
                </a:effectLst>
              </a:rPr>
              <a:t>:</a:t>
            </a:r>
            <a:endParaRPr lang="es-UY" sz="3200">
              <a:solidFill>
                <a:schemeClr val="hlink"/>
              </a:solidFill>
              <a:effectLst>
                <a:outerShdw blurRad="38100" dist="38100" dir="2700000" algn="tl">
                  <a:srgbClr val="000000"/>
                </a:outerShdw>
              </a:effectLst>
            </a:endParaRPr>
          </a:p>
        </p:txBody>
      </p:sp>
      <p:pic>
        <p:nvPicPr>
          <p:cNvPr id="86020" name="Picture 4"/>
          <p:cNvPicPr>
            <a:picLocks noGrp="1" noChangeAspect="1" noChangeArrowheads="1"/>
          </p:cNvPicPr>
          <p:nvPr>
            <p:ph/>
          </p:nvPr>
        </p:nvPicPr>
        <p:blipFill>
          <a:blip r:embed="rId3" cstate="print"/>
          <a:srcRect/>
          <a:stretch>
            <a:fillRect/>
          </a:stretch>
        </p:blipFill>
        <p:spPr>
          <a:xfrm>
            <a:off x="6400800" y="1600200"/>
            <a:ext cx="2392363" cy="3382963"/>
          </a:xfrm>
          <a:noFill/>
          <a:ln w="3175">
            <a:solidFill>
              <a:schemeClr val="tx1"/>
            </a:solidFill>
          </a:ln>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28738" name="Text Box 2"/>
          <p:cNvSpPr txBox="1">
            <a:spLocks noChangeArrowheads="1"/>
          </p:cNvSpPr>
          <p:nvPr/>
        </p:nvSpPr>
        <p:spPr bwMode="auto">
          <a:xfrm>
            <a:off x="685800" y="2057400"/>
            <a:ext cx="6248400" cy="4316413"/>
          </a:xfrm>
          <a:prstGeom prst="rect">
            <a:avLst/>
          </a:prstGeom>
          <a:noFill/>
          <a:ln w="9525" algn="ctr">
            <a:noFill/>
            <a:miter lim="800000"/>
            <a:headEnd/>
            <a:tailEnd/>
          </a:ln>
          <a:effectLst/>
        </p:spPr>
        <p:txBody>
          <a:bodyPr>
            <a:spAutoFit/>
          </a:bodyPr>
          <a:lstStyle/>
          <a:p>
            <a:pPr>
              <a:buFont typeface="Wingdings" pitchFamily="2" charset="2"/>
              <a:buChar char="n"/>
            </a:pPr>
            <a:r>
              <a:rPr lang="en-US">
                <a:effectLst>
                  <a:outerShdw blurRad="38100" dist="38100" dir="2700000" algn="tl">
                    <a:srgbClr val="000000"/>
                  </a:outerShdw>
                </a:effectLst>
              </a:rPr>
              <a:t> </a:t>
            </a:r>
            <a:r>
              <a:rPr lang="el-GR" sz="2400">
                <a:effectLst>
                  <a:outerShdw blurRad="38100" dist="38100" dir="2700000" algn="tl">
                    <a:srgbClr val="000000"/>
                  </a:outerShdw>
                </a:effectLst>
              </a:rPr>
              <a:t>Προωρότητα</a:t>
            </a:r>
            <a:endParaRPr lang="en-US" sz="2400">
              <a:effectLst>
                <a:outerShdw blurRad="38100" dist="38100" dir="2700000" algn="tl">
                  <a:srgbClr val="000000"/>
                </a:outerShdw>
              </a:effectLst>
            </a:endParaRPr>
          </a:p>
          <a:p>
            <a:pPr>
              <a:buFont typeface="Wingdings" pitchFamily="2" charset="2"/>
              <a:buChar char="n"/>
            </a:pPr>
            <a:r>
              <a:rPr lang="en-US" sz="2400">
                <a:effectLst>
                  <a:outerShdw blurRad="38100" dist="38100" dir="2700000" algn="tl">
                    <a:srgbClr val="000000"/>
                  </a:outerShdw>
                </a:effectLst>
              </a:rPr>
              <a:t> </a:t>
            </a:r>
            <a:r>
              <a:rPr lang="el-GR" sz="2400">
                <a:effectLst>
                  <a:outerShdw blurRad="38100" dist="38100" dir="2700000" algn="tl">
                    <a:srgbClr val="000000"/>
                  </a:outerShdw>
                </a:effectLst>
              </a:rPr>
              <a:t>Χαμηλό βάρος γέννησης</a:t>
            </a:r>
            <a:r>
              <a:rPr lang="en-US" sz="2400">
                <a:effectLst>
                  <a:outerShdw blurRad="38100" dist="38100" dir="2700000" algn="tl">
                    <a:srgbClr val="000000"/>
                  </a:outerShdw>
                </a:effectLst>
              </a:rPr>
              <a:t> </a:t>
            </a:r>
          </a:p>
          <a:p>
            <a:pPr>
              <a:buFont typeface="Wingdings" pitchFamily="2" charset="2"/>
              <a:buChar char="n"/>
            </a:pPr>
            <a:r>
              <a:rPr lang="en-US" sz="2400">
                <a:effectLst>
                  <a:outerShdw blurRad="38100" dist="38100" dir="2700000" algn="tl">
                    <a:srgbClr val="000000"/>
                  </a:outerShdw>
                </a:effectLst>
              </a:rPr>
              <a:t> </a:t>
            </a:r>
            <a:r>
              <a:rPr lang="el-GR" sz="2400">
                <a:effectLst>
                  <a:outerShdw blurRad="38100" dist="38100" dir="2700000" algn="tl">
                    <a:srgbClr val="000000"/>
                  </a:outerShdw>
                </a:effectLst>
              </a:rPr>
              <a:t>Περιγεννητική ασφυξία και τραυματισμοί κατά τον τοκετό</a:t>
            </a:r>
            <a:endParaRPr lang="en-US" sz="2400">
              <a:effectLst>
                <a:outerShdw blurRad="38100" dist="38100" dir="2700000" algn="tl">
                  <a:srgbClr val="000000"/>
                </a:outerShdw>
              </a:effectLst>
            </a:endParaRPr>
          </a:p>
          <a:p>
            <a:pPr>
              <a:buFont typeface="Wingdings" pitchFamily="2" charset="2"/>
              <a:buChar char="n"/>
            </a:pPr>
            <a:r>
              <a:rPr lang="en-US" sz="2400">
                <a:effectLst>
                  <a:outerShdw blurRad="38100" dist="38100" dir="2700000" algn="tl">
                    <a:srgbClr val="000000"/>
                  </a:outerShdw>
                </a:effectLst>
              </a:rPr>
              <a:t> </a:t>
            </a:r>
            <a:r>
              <a:rPr lang="el-GR" sz="2400">
                <a:effectLst>
                  <a:outerShdw blurRad="38100" dist="38100" dir="2700000" algn="tl">
                    <a:srgbClr val="000000"/>
                  </a:outerShdw>
                </a:effectLst>
              </a:rPr>
              <a:t>Λοιμώξεις</a:t>
            </a:r>
            <a:endParaRPr lang="en-US" sz="2400">
              <a:effectLst>
                <a:outerShdw blurRad="38100" dist="38100" dir="2700000" algn="tl">
                  <a:srgbClr val="000000"/>
                </a:outerShdw>
              </a:effectLst>
            </a:endParaRPr>
          </a:p>
          <a:p>
            <a:pPr>
              <a:buFont typeface="Wingdings" pitchFamily="2" charset="2"/>
              <a:buChar char="n"/>
            </a:pPr>
            <a:r>
              <a:rPr lang="en-US" sz="2400">
                <a:effectLst>
                  <a:outerShdw blurRad="38100" dist="38100" dir="2700000" algn="tl">
                    <a:srgbClr val="000000"/>
                  </a:outerShdw>
                </a:effectLst>
              </a:rPr>
              <a:t> </a:t>
            </a:r>
            <a:r>
              <a:rPr lang="el-GR" sz="2400">
                <a:effectLst>
                  <a:outerShdw blurRad="38100" dist="38100" dir="2700000" algn="tl">
                    <a:srgbClr val="000000"/>
                  </a:outerShdw>
                </a:effectLst>
              </a:rPr>
              <a:t>Συγγενείς ανωμαλίες</a:t>
            </a:r>
            <a:endParaRPr lang="en-US" sz="2400">
              <a:effectLst>
                <a:outerShdw blurRad="38100" dist="38100" dir="2700000" algn="tl">
                  <a:srgbClr val="000000"/>
                </a:outerShdw>
              </a:effectLst>
            </a:endParaRPr>
          </a:p>
          <a:p>
            <a:pPr>
              <a:buFont typeface="Wingdings" pitchFamily="2" charset="2"/>
              <a:buChar char="n"/>
            </a:pPr>
            <a:r>
              <a:rPr lang="en-US" sz="2400">
                <a:effectLst>
                  <a:outerShdw blurRad="38100" dist="38100" dir="2700000" algn="tl">
                    <a:srgbClr val="000000"/>
                  </a:outerShdw>
                </a:effectLst>
              </a:rPr>
              <a:t> </a:t>
            </a:r>
            <a:r>
              <a:rPr lang="el-GR" sz="2400">
                <a:effectLst>
                  <a:outerShdw blurRad="38100" dist="38100" dir="2700000" algn="tl">
                    <a:srgbClr val="000000"/>
                  </a:outerShdw>
                </a:effectLst>
              </a:rPr>
              <a:t>Σ</a:t>
            </a:r>
            <a:r>
              <a:rPr lang="en-US" sz="2400">
                <a:effectLst>
                  <a:outerShdw blurRad="38100" dist="38100" dir="2700000" algn="tl">
                    <a:srgbClr val="000000"/>
                  </a:outerShdw>
                </a:effectLst>
              </a:rPr>
              <a:t>ύνδρομο</a:t>
            </a:r>
            <a:r>
              <a:rPr lang="el-GR" sz="2400">
                <a:effectLst>
                  <a:outerShdw blurRad="38100" dist="38100" dir="2700000" algn="tl">
                    <a:srgbClr val="000000"/>
                  </a:outerShdw>
                </a:effectLst>
              </a:rPr>
              <a:t> </a:t>
            </a:r>
            <a:r>
              <a:rPr lang="en-US" sz="2400">
                <a:effectLst>
                  <a:outerShdw blurRad="38100" dist="38100" dir="2700000" algn="tl">
                    <a:srgbClr val="000000"/>
                  </a:outerShdw>
                </a:effectLst>
              </a:rPr>
              <a:t>αιφνίδιου βρεφικού θανάτου</a:t>
            </a:r>
          </a:p>
          <a:p>
            <a:pPr>
              <a:buFont typeface="Wingdings" pitchFamily="2" charset="2"/>
              <a:buChar char="n"/>
            </a:pPr>
            <a:r>
              <a:rPr lang="en-US" sz="2400">
                <a:effectLst>
                  <a:outerShdw blurRad="38100" dist="38100" dir="2700000" algn="tl">
                    <a:srgbClr val="000000"/>
                  </a:outerShdw>
                </a:effectLst>
              </a:rPr>
              <a:t> </a:t>
            </a:r>
            <a:r>
              <a:rPr lang="el-GR" sz="2400">
                <a:effectLst>
                  <a:outerShdw blurRad="38100" dist="38100" dir="2700000" algn="tl">
                    <a:srgbClr val="000000"/>
                  </a:outerShdw>
                </a:effectLst>
              </a:rPr>
              <a:t>Αναπνευστική δυσχέρεια</a:t>
            </a:r>
            <a:endParaRPr lang="en-US" sz="2400">
              <a:effectLst>
                <a:outerShdw blurRad="38100" dist="38100" dir="2700000" algn="tl">
                  <a:srgbClr val="000000"/>
                </a:outerShdw>
              </a:effectLst>
            </a:endParaRPr>
          </a:p>
          <a:p>
            <a:pPr>
              <a:buFont typeface="Wingdings" pitchFamily="2" charset="2"/>
              <a:buChar char="n"/>
            </a:pPr>
            <a:r>
              <a:rPr lang="en-US" sz="2400">
                <a:effectLst>
                  <a:outerShdw blurRad="38100" dist="38100" dir="2700000" algn="tl">
                    <a:srgbClr val="000000"/>
                  </a:outerShdw>
                </a:effectLst>
              </a:rPr>
              <a:t> </a:t>
            </a:r>
            <a:r>
              <a:rPr lang="el-GR" sz="2400">
                <a:effectLst>
                  <a:outerShdw blurRad="38100" dist="38100" dir="2700000" algn="tl">
                    <a:srgbClr val="000000"/>
                  </a:outerShdw>
                </a:effectLst>
              </a:rPr>
              <a:t>Γαστρεντερικές νόσοι</a:t>
            </a:r>
            <a:endParaRPr lang="es-UY" sz="2400">
              <a:effectLst>
                <a:outerShdw blurRad="38100" dist="38100" dir="2700000" algn="tl">
                  <a:srgbClr val="000000"/>
                </a:outerShdw>
              </a:effectLst>
            </a:endParaRPr>
          </a:p>
        </p:txBody>
      </p:sp>
      <p:sp>
        <p:nvSpPr>
          <p:cNvPr id="628739" name="Text Box 3"/>
          <p:cNvSpPr txBox="1">
            <a:spLocks noChangeArrowheads="1"/>
          </p:cNvSpPr>
          <p:nvPr/>
        </p:nvSpPr>
        <p:spPr bwMode="auto">
          <a:xfrm>
            <a:off x="228600" y="304800"/>
            <a:ext cx="8534400" cy="1006475"/>
          </a:xfrm>
          <a:prstGeom prst="rect">
            <a:avLst/>
          </a:prstGeom>
          <a:noFill/>
          <a:ln w="9525" algn="ctr">
            <a:noFill/>
            <a:miter lim="800000"/>
            <a:headEnd/>
            <a:tailEnd/>
          </a:ln>
          <a:effectLst/>
        </p:spPr>
        <p:txBody>
          <a:bodyPr>
            <a:spAutoFit/>
          </a:bodyPr>
          <a:lstStyle/>
          <a:p>
            <a:pPr algn="ctr"/>
            <a:r>
              <a:rPr lang="el-GR">
                <a:solidFill>
                  <a:schemeClr val="hlink"/>
                </a:solidFill>
                <a:effectLst>
                  <a:outerShdw blurRad="38100" dist="38100" dir="2700000" algn="tl">
                    <a:srgbClr val="000000"/>
                  </a:outerShdw>
                </a:effectLst>
              </a:rPr>
              <a:t>Στις κύριες αιτίες της νεογνικής και βρεφικής θνησιμότητας περιλαμβάνονται</a:t>
            </a:r>
            <a:r>
              <a:rPr lang="en-US" sz="3200">
                <a:solidFill>
                  <a:schemeClr val="hlink"/>
                </a:solidFill>
                <a:effectLst>
                  <a:outerShdw blurRad="38100" dist="38100" dir="2700000" algn="tl">
                    <a:srgbClr val="000000"/>
                  </a:outerShdw>
                </a:effectLst>
              </a:rPr>
              <a:t>:</a:t>
            </a:r>
            <a:endParaRPr lang="es-UY" sz="3200">
              <a:solidFill>
                <a:schemeClr val="hlink"/>
              </a:solidFill>
              <a:effectLst>
                <a:outerShdw blurRad="38100" dist="38100" dir="2700000" algn="tl">
                  <a:srgbClr val="000000"/>
                </a:outerShdw>
              </a:effectLst>
            </a:endParaRP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30786" name="Text Box 2"/>
          <p:cNvSpPr txBox="1">
            <a:spLocks noChangeArrowheads="1"/>
          </p:cNvSpPr>
          <p:nvPr/>
        </p:nvSpPr>
        <p:spPr bwMode="auto">
          <a:xfrm>
            <a:off x="152400" y="1981200"/>
            <a:ext cx="6934200" cy="2540000"/>
          </a:xfrm>
          <a:prstGeom prst="rect">
            <a:avLst/>
          </a:prstGeom>
          <a:noFill/>
          <a:ln w="9525" algn="ctr">
            <a:noFill/>
            <a:miter lim="800000"/>
            <a:headEnd/>
            <a:tailEnd/>
          </a:ln>
          <a:effectLst/>
        </p:spPr>
        <p:txBody>
          <a:bodyPr>
            <a:spAutoFit/>
          </a:bodyPr>
          <a:lstStyle/>
          <a:p>
            <a:pPr>
              <a:buFont typeface="Wingdings" pitchFamily="2" charset="2"/>
              <a:buChar char="n"/>
            </a:pPr>
            <a:r>
              <a:rPr lang="en-US" sz="3600">
                <a:effectLst>
                  <a:outerShdw blurRad="38100" dist="38100" dir="2700000" algn="tl">
                    <a:srgbClr val="000000"/>
                  </a:outerShdw>
                </a:effectLst>
              </a:rPr>
              <a:t> </a:t>
            </a:r>
            <a:r>
              <a:rPr lang="el-GR" sz="2400">
                <a:effectLst>
                  <a:outerShdw blurRad="38100" dist="38100" dir="2700000" algn="tl">
                    <a:srgbClr val="000000"/>
                  </a:outerShdw>
                </a:effectLst>
              </a:rPr>
              <a:t>Παρουσία κατά τη διάρκεια του τοκετού ατόμων, τα οποία είναι εκπαιδευμένα να διευκολύνουν τη φυσιολογική διαδικασία του τοκετού, της γέννησης και του θηλασμού </a:t>
            </a:r>
            <a:endParaRPr lang="en-US" sz="2400">
              <a:effectLst>
                <a:outerShdw blurRad="38100" dist="38100" dir="2700000" algn="tl">
                  <a:srgbClr val="000000"/>
                </a:outerShdw>
              </a:effectLst>
            </a:endParaRPr>
          </a:p>
          <a:p>
            <a:pPr>
              <a:buFont typeface="Wingdings" pitchFamily="2" charset="2"/>
              <a:buChar char="n"/>
            </a:pPr>
            <a:endParaRPr lang="es-MX" sz="2400">
              <a:effectLst>
                <a:outerShdw blurRad="38100" dist="38100" dir="2700000" algn="tl">
                  <a:srgbClr val="000000"/>
                </a:outerShdw>
              </a:effectLst>
              <a:latin typeface="Arial" charset="0"/>
            </a:endParaRPr>
          </a:p>
        </p:txBody>
      </p:sp>
      <p:sp>
        <p:nvSpPr>
          <p:cNvPr id="630787" name="Text Box 3"/>
          <p:cNvSpPr txBox="1">
            <a:spLocks noChangeArrowheads="1"/>
          </p:cNvSpPr>
          <p:nvPr/>
        </p:nvSpPr>
        <p:spPr bwMode="auto">
          <a:xfrm>
            <a:off x="609600" y="0"/>
            <a:ext cx="7772400" cy="1800225"/>
          </a:xfrm>
          <a:prstGeom prst="rect">
            <a:avLst/>
          </a:prstGeom>
          <a:noFill/>
          <a:ln w="9525" algn="ctr">
            <a:noFill/>
            <a:miter lim="800000"/>
            <a:headEnd/>
            <a:tailEnd/>
          </a:ln>
          <a:effectLst/>
        </p:spPr>
        <p:txBody>
          <a:bodyPr>
            <a:spAutoFit/>
          </a:bodyPr>
          <a:lstStyle/>
          <a:p>
            <a:pPr algn="ctr">
              <a:spcBef>
                <a:spcPct val="50000"/>
              </a:spcBef>
            </a:pPr>
            <a:r>
              <a:rPr lang="el-GR">
                <a:solidFill>
                  <a:schemeClr val="hlink"/>
                </a:solidFill>
                <a:effectLst>
                  <a:outerShdw blurRad="38100" dist="38100" dir="2700000" algn="tl">
                    <a:srgbClr val="000000"/>
                  </a:outerShdw>
                </a:effectLst>
              </a:rPr>
              <a:t>Οι περισσότεροι μητρικοί και βρεφικοί θάνατοι στην πλειονότητά τους μπορούν να προληφθούν χάρη σε έναν συνδυασμό στρατηγικών που περιλαμβάνουν</a:t>
            </a:r>
            <a:r>
              <a:rPr lang="es-MX">
                <a:solidFill>
                  <a:schemeClr val="hlink"/>
                </a:solidFill>
                <a:effectLst>
                  <a:outerShdw blurRad="38100" dist="38100" dir="2700000" algn="tl">
                    <a:srgbClr val="000000"/>
                  </a:outerShdw>
                </a:effectLst>
              </a:rPr>
              <a:t>:</a:t>
            </a:r>
          </a:p>
        </p:txBody>
      </p:sp>
      <p:sp>
        <p:nvSpPr>
          <p:cNvPr id="630788" name="Text Box 4"/>
          <p:cNvSpPr txBox="1">
            <a:spLocks noChangeArrowheads="1"/>
          </p:cNvSpPr>
          <p:nvPr/>
        </p:nvSpPr>
        <p:spPr bwMode="auto">
          <a:xfrm>
            <a:off x="152400" y="4419600"/>
            <a:ext cx="6934200" cy="884238"/>
          </a:xfrm>
          <a:prstGeom prst="rect">
            <a:avLst/>
          </a:prstGeom>
          <a:noFill/>
          <a:ln w="9525" algn="ctr">
            <a:noFill/>
            <a:miter lim="800000"/>
            <a:headEnd/>
            <a:tailEnd/>
          </a:ln>
          <a:effectLst/>
        </p:spPr>
        <p:txBody>
          <a:bodyPr>
            <a:spAutoFit/>
          </a:bodyPr>
          <a:lstStyle/>
          <a:p>
            <a:pPr>
              <a:buFont typeface="Wingdings" pitchFamily="2" charset="2"/>
              <a:buChar char="n"/>
              <a:defRPr/>
            </a:pPr>
            <a:r>
              <a:rPr lang="en-US">
                <a:effectLst>
                  <a:outerShdw blurRad="38100" dist="38100" dir="2700000" algn="tl">
                    <a:srgbClr val="000000"/>
                  </a:outerShdw>
                </a:effectLst>
              </a:rPr>
              <a:t> </a:t>
            </a:r>
            <a:r>
              <a:rPr lang="el-GR" sz="2400">
                <a:effectLst>
                  <a:outerShdw blurRad="38100" dist="38100" dir="2700000" algn="tl">
                    <a:srgbClr val="000000"/>
                  </a:outerShdw>
                </a:effectLst>
              </a:rPr>
              <a:t>Πρόσβαση σε επείγουσα μαιευτική φροντίδα</a:t>
            </a:r>
            <a:endParaRPr lang="es-MX" sz="2400">
              <a:effectLst>
                <a:outerShdw blurRad="38100" dist="38100" dir="2700000" algn="tl">
                  <a:srgbClr val="000000"/>
                </a:outerShdw>
              </a:effectLst>
            </a:endParaRPr>
          </a:p>
        </p:txBody>
      </p:sp>
      <p:sp>
        <p:nvSpPr>
          <p:cNvPr id="630789" name="Text Box 5"/>
          <p:cNvSpPr txBox="1">
            <a:spLocks noChangeArrowheads="1"/>
          </p:cNvSpPr>
          <p:nvPr/>
        </p:nvSpPr>
        <p:spPr bwMode="auto">
          <a:xfrm>
            <a:off x="152400" y="5791200"/>
            <a:ext cx="6248400" cy="519113"/>
          </a:xfrm>
          <a:prstGeom prst="rect">
            <a:avLst/>
          </a:prstGeom>
          <a:noFill/>
          <a:ln w="9525" algn="ctr">
            <a:noFill/>
            <a:miter lim="800000"/>
            <a:headEnd/>
            <a:tailEnd/>
          </a:ln>
          <a:effectLst/>
        </p:spPr>
        <p:txBody>
          <a:bodyPr>
            <a:spAutoFit/>
          </a:bodyPr>
          <a:lstStyle/>
          <a:p>
            <a:pPr>
              <a:buFont typeface="Wingdings" pitchFamily="2" charset="2"/>
              <a:buChar char="n"/>
              <a:defRPr/>
            </a:pPr>
            <a:r>
              <a:rPr lang="en-US">
                <a:effectLst>
                  <a:outerShdw blurRad="38100" dist="38100" dir="2700000" algn="tl">
                    <a:srgbClr val="000000"/>
                  </a:outerShdw>
                </a:effectLst>
              </a:rPr>
              <a:t> </a:t>
            </a:r>
            <a:r>
              <a:rPr lang="el-GR" sz="2400">
                <a:effectLst>
                  <a:outerShdw blurRad="38100" dist="38100" dir="2700000" algn="tl">
                    <a:srgbClr val="000000"/>
                  </a:outerShdw>
                </a:effectLst>
                <a:latin typeface="Arial" charset="0"/>
              </a:rPr>
              <a:t>Στήριξη του θηλασμού</a:t>
            </a:r>
            <a:endParaRPr lang="es-MX" sz="2400">
              <a:effectLst>
                <a:outerShdw blurRad="38100" dist="38100" dir="2700000" algn="tl">
                  <a:srgbClr val="000000"/>
                </a:outerShdw>
              </a:effectLst>
              <a:latin typeface="Arial" charset="0"/>
            </a:endParaRPr>
          </a:p>
        </p:txBody>
      </p:sp>
      <p:pic>
        <p:nvPicPr>
          <p:cNvPr id="88070" name="Picture 6" descr="Ambulância02"/>
          <p:cNvPicPr>
            <a:picLocks noGrp="1" noChangeAspect="1" noChangeArrowheads="1" noCrop="1"/>
          </p:cNvPicPr>
          <p:nvPr>
            <p:ph sz="half" idx="1"/>
          </p:nvPr>
        </p:nvPicPr>
        <p:blipFill>
          <a:blip r:embed="rId4" cstate="print"/>
          <a:srcRect/>
          <a:stretch>
            <a:fillRect/>
          </a:stretch>
        </p:blipFill>
        <p:spPr>
          <a:xfrm>
            <a:off x="6858000" y="3505200"/>
            <a:ext cx="1504950" cy="1327150"/>
          </a:xfrm>
          <a:noFill/>
        </p:spPr>
      </p:pic>
      <p:pic>
        <p:nvPicPr>
          <p:cNvPr id="88071" name="Picture 7"/>
          <p:cNvPicPr>
            <a:picLocks noGrp="1" noChangeAspect="1" noChangeArrowheads="1"/>
          </p:cNvPicPr>
          <p:nvPr>
            <p:ph sz="quarter" idx="2"/>
          </p:nvPr>
        </p:nvPicPr>
        <p:blipFill>
          <a:blip r:embed="rId5" cstate="print"/>
          <a:srcRect/>
          <a:stretch>
            <a:fillRect/>
          </a:stretch>
        </p:blipFill>
        <p:spPr>
          <a:xfrm>
            <a:off x="6629400" y="5105400"/>
            <a:ext cx="2028825" cy="1522413"/>
          </a:xfrm>
          <a:noFill/>
          <a:ln w="3175" cap="flat" algn="ctr">
            <a:solidFill>
              <a:schemeClr val="hlink"/>
            </a:solidFill>
          </a:ln>
        </p:spPr>
      </p:pic>
      <p:pic>
        <p:nvPicPr>
          <p:cNvPr id="88072" name="Picture 8" descr="Fotos Stephanie23"/>
          <p:cNvPicPr>
            <a:picLocks noGrp="1" noChangeAspect="1" noChangeArrowheads="1"/>
          </p:cNvPicPr>
          <p:nvPr>
            <p:ph sz="quarter" idx="3"/>
          </p:nvPr>
        </p:nvPicPr>
        <p:blipFill>
          <a:blip r:embed="rId6" cstate="print"/>
          <a:srcRect/>
          <a:stretch>
            <a:fillRect/>
          </a:stretch>
        </p:blipFill>
        <p:spPr>
          <a:xfrm>
            <a:off x="7239000" y="2286000"/>
            <a:ext cx="1676400" cy="1071563"/>
          </a:xfrm>
          <a:noFill/>
          <a:ln w="3175">
            <a:solidFill>
              <a:schemeClr val="hlink"/>
            </a:solidFill>
          </a:ln>
        </p:spPr>
      </p:pic>
    </p:spTree>
    <p:custDataLst>
      <p:tags r:id="rId1"/>
    </p:custData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32834" name="Text Box 2"/>
          <p:cNvSpPr txBox="1">
            <a:spLocks noChangeArrowheads="1"/>
          </p:cNvSpPr>
          <p:nvPr/>
        </p:nvSpPr>
        <p:spPr bwMode="auto">
          <a:xfrm>
            <a:off x="381000" y="1295400"/>
            <a:ext cx="6629400" cy="1552575"/>
          </a:xfrm>
          <a:prstGeom prst="rect">
            <a:avLst/>
          </a:prstGeom>
          <a:noFill/>
          <a:ln w="9525" algn="ctr">
            <a:noFill/>
            <a:miter lim="800000"/>
            <a:headEnd/>
            <a:tailEnd/>
          </a:ln>
          <a:effectLst/>
        </p:spPr>
        <p:txBody>
          <a:bodyPr>
            <a:spAutoFit/>
          </a:bodyPr>
          <a:lstStyle/>
          <a:p>
            <a:pPr>
              <a:spcBef>
                <a:spcPct val="50000"/>
              </a:spcBef>
            </a:pPr>
            <a:r>
              <a:rPr lang="el-GR" sz="2400">
                <a:effectLst>
                  <a:outerShdw blurRad="38100" dist="38100" dir="2700000" algn="tl">
                    <a:srgbClr val="000000"/>
                  </a:outerShdw>
                </a:effectLst>
              </a:rPr>
              <a:t>Η πραγματοποίηση ιατρικών παρεμβάσεων κατά τη διάρκεια της εγκυμοσύνης, του τοκετού και της γέννησης μπορεί να αποδειχθεί σωτήρια</a:t>
            </a:r>
            <a:r>
              <a:rPr lang="en-US" sz="2400">
                <a:effectLst>
                  <a:outerShdw blurRad="38100" dist="38100" dir="2700000" algn="tl">
                    <a:srgbClr val="000000"/>
                  </a:outerShdw>
                </a:effectLst>
              </a:rPr>
              <a:t>.</a:t>
            </a:r>
            <a:endParaRPr lang="es-UY" sz="2400">
              <a:effectLst>
                <a:outerShdw blurRad="38100" dist="38100" dir="2700000" algn="tl">
                  <a:srgbClr val="000000"/>
                </a:outerShdw>
              </a:effectLst>
            </a:endParaRPr>
          </a:p>
        </p:txBody>
      </p:sp>
      <p:sp>
        <p:nvSpPr>
          <p:cNvPr id="632835" name="Text Box 3"/>
          <p:cNvSpPr txBox="1">
            <a:spLocks noChangeArrowheads="1"/>
          </p:cNvSpPr>
          <p:nvPr/>
        </p:nvSpPr>
        <p:spPr bwMode="auto">
          <a:xfrm>
            <a:off x="4800600" y="3124200"/>
            <a:ext cx="4114800" cy="3013075"/>
          </a:xfrm>
          <a:prstGeom prst="rect">
            <a:avLst/>
          </a:prstGeom>
          <a:noFill/>
          <a:ln w="9525" algn="ctr">
            <a:noFill/>
            <a:miter lim="800000"/>
            <a:headEnd/>
            <a:tailEnd/>
          </a:ln>
          <a:effectLst/>
        </p:spPr>
        <p:txBody>
          <a:bodyPr>
            <a:spAutoFit/>
          </a:bodyPr>
          <a:lstStyle/>
          <a:p>
            <a:pPr algn="r">
              <a:defRPr/>
            </a:pPr>
            <a:r>
              <a:rPr lang="el-GR" sz="2400">
                <a:effectLst>
                  <a:outerShdw blurRad="38100" dist="38100" dir="2700000" algn="tl">
                    <a:srgbClr val="000000"/>
                  </a:outerShdw>
                </a:effectLst>
              </a:rPr>
              <a:t>Όταν, όμως, γίνεται αλόγιστη χρήση τους, οι ιατρικές παρεμβάσεις προκαλούν επιπλοκές που θα μπορούσαν να αποφευχθούν, καθώς και βλάβες ή ακόμη και τον θάνατο</a:t>
            </a:r>
            <a:r>
              <a:rPr lang="en-US" sz="2400">
                <a:effectLst>
                  <a:outerShdw blurRad="38100" dist="38100" dir="2700000" algn="tl">
                    <a:srgbClr val="000000"/>
                  </a:outerShdw>
                </a:effectLst>
              </a:rPr>
              <a:t>. </a:t>
            </a:r>
            <a:endParaRPr lang="es-UY" sz="2400">
              <a:effectLst>
                <a:outerShdw blurRad="38100" dist="38100" dir="2700000" algn="tl">
                  <a:srgbClr val="000000"/>
                </a:outerShdw>
              </a:effectLst>
            </a:endParaRPr>
          </a:p>
        </p:txBody>
      </p:sp>
      <p:sp>
        <p:nvSpPr>
          <p:cNvPr id="632836" name="Text Box 4"/>
          <p:cNvSpPr txBox="1">
            <a:spLocks noChangeArrowheads="1"/>
          </p:cNvSpPr>
          <p:nvPr/>
        </p:nvSpPr>
        <p:spPr bwMode="auto">
          <a:xfrm>
            <a:off x="2209800" y="381000"/>
            <a:ext cx="5105400" cy="1006475"/>
          </a:xfrm>
          <a:prstGeom prst="rect">
            <a:avLst/>
          </a:prstGeom>
          <a:noFill/>
          <a:ln w="9525" algn="ctr">
            <a:noFill/>
            <a:miter lim="800000"/>
            <a:headEnd/>
            <a:tailEnd/>
          </a:ln>
          <a:effectLst/>
        </p:spPr>
        <p:txBody>
          <a:bodyPr>
            <a:spAutoFit/>
          </a:bodyPr>
          <a:lstStyle/>
          <a:p>
            <a:pPr algn="ctr">
              <a:spcBef>
                <a:spcPct val="50000"/>
              </a:spcBef>
            </a:pPr>
            <a:r>
              <a:rPr lang="el-GR" sz="3000" dirty="0">
                <a:solidFill>
                  <a:schemeClr val="hlink"/>
                </a:solidFill>
                <a:effectLst>
                  <a:outerShdw blurRad="38100" dist="38100" dir="2700000" algn="tl">
                    <a:srgbClr val="000000"/>
                  </a:outerShdw>
                </a:effectLst>
              </a:rPr>
              <a:t>Η </a:t>
            </a:r>
            <a:r>
              <a:rPr lang="en-US" sz="3000" dirty="0">
                <a:solidFill>
                  <a:schemeClr val="hlink"/>
                </a:solidFill>
                <a:effectLst>
                  <a:outerShdw blurRad="38100" dist="38100" dir="2700000" algn="tl">
                    <a:srgbClr val="000000"/>
                  </a:outerShdw>
                </a:effectLst>
              </a:rPr>
              <a:t>IMBCI </a:t>
            </a:r>
            <a:r>
              <a:rPr lang="el-GR" sz="3000" dirty="0">
                <a:solidFill>
                  <a:schemeClr val="hlink"/>
                </a:solidFill>
                <a:effectLst>
                  <a:outerShdw blurRad="38100" dist="38100" dir="2700000" algn="tl">
                    <a:srgbClr val="000000"/>
                  </a:outerShdw>
                </a:effectLst>
              </a:rPr>
              <a:t>στον παγκόσμιο χάρτη</a:t>
            </a:r>
            <a:endParaRPr lang="es-UY" sz="3000" dirty="0">
              <a:solidFill>
                <a:schemeClr val="hlink"/>
              </a:solidFill>
              <a:effectLst>
                <a:outerShdw blurRad="38100" dist="38100" dir="2700000" algn="tl">
                  <a:srgbClr val="000000"/>
                </a:outerShdw>
              </a:effectLst>
            </a:endParaRPr>
          </a:p>
        </p:txBody>
      </p:sp>
      <p:pic>
        <p:nvPicPr>
          <p:cNvPr id="89093" name="Picture 5" descr="immaculate5"/>
          <p:cNvPicPr>
            <a:picLocks noChangeAspect="1" noChangeArrowheads="1"/>
          </p:cNvPicPr>
          <p:nvPr/>
        </p:nvPicPr>
        <p:blipFill>
          <a:blip r:embed="rId3" cstate="print">
            <a:lum contrast="6000"/>
          </a:blip>
          <a:srcRect/>
          <a:stretch>
            <a:fillRect/>
          </a:stretch>
        </p:blipFill>
        <p:spPr bwMode="auto">
          <a:xfrm>
            <a:off x="381000" y="3276600"/>
            <a:ext cx="3962400" cy="2786063"/>
          </a:xfrm>
          <a:prstGeom prst="rect">
            <a:avLst/>
          </a:prstGeom>
          <a:noFill/>
          <a:ln w="3175">
            <a:solidFill>
              <a:schemeClr val="bg2"/>
            </a:solidFill>
            <a:miter lim="800000"/>
            <a:headEnd/>
            <a:tailEnd/>
          </a:ln>
        </p:spPr>
      </p:pic>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34882" name="Text Box 2"/>
          <p:cNvSpPr txBox="1">
            <a:spLocks noChangeArrowheads="1"/>
          </p:cNvSpPr>
          <p:nvPr/>
        </p:nvSpPr>
        <p:spPr bwMode="auto">
          <a:xfrm>
            <a:off x="2286000" y="228600"/>
            <a:ext cx="5181600" cy="946150"/>
          </a:xfrm>
          <a:prstGeom prst="rect">
            <a:avLst/>
          </a:prstGeom>
          <a:noFill/>
          <a:ln w="9525" algn="ctr">
            <a:noFill/>
            <a:miter lim="800000"/>
            <a:headEnd/>
            <a:tailEnd/>
          </a:ln>
          <a:effectLst/>
        </p:spPr>
        <p:txBody>
          <a:bodyPr>
            <a:spAutoFit/>
          </a:bodyPr>
          <a:lstStyle/>
          <a:p>
            <a:pPr algn="ctr">
              <a:spcBef>
                <a:spcPct val="50000"/>
              </a:spcBef>
            </a:pPr>
            <a:r>
              <a:rPr lang="el-GR" dirty="0">
                <a:solidFill>
                  <a:schemeClr val="hlink"/>
                </a:solidFill>
                <a:effectLst>
                  <a:outerShdw blurRad="38100" dist="38100" dir="2700000" algn="tl">
                    <a:srgbClr val="000000"/>
                  </a:outerShdw>
                </a:effectLst>
              </a:rPr>
              <a:t>Η </a:t>
            </a:r>
            <a:r>
              <a:rPr lang="en-US" dirty="0">
                <a:solidFill>
                  <a:schemeClr val="hlink"/>
                </a:solidFill>
                <a:effectLst>
                  <a:outerShdw blurRad="38100" dist="38100" dir="2700000" algn="tl">
                    <a:srgbClr val="000000"/>
                  </a:outerShdw>
                </a:effectLst>
              </a:rPr>
              <a:t>IMBCI </a:t>
            </a:r>
            <a:r>
              <a:rPr lang="el-GR" dirty="0">
                <a:solidFill>
                  <a:schemeClr val="hlink"/>
                </a:solidFill>
                <a:effectLst>
                  <a:outerShdw blurRad="38100" dist="38100" dir="2700000" algn="tl">
                    <a:srgbClr val="000000"/>
                  </a:outerShdw>
                </a:effectLst>
              </a:rPr>
              <a:t>στον παγκόσμιο χάρτη</a:t>
            </a:r>
            <a:endParaRPr lang="es-UY" dirty="0">
              <a:solidFill>
                <a:schemeClr val="hlink"/>
              </a:solidFill>
              <a:effectLst>
                <a:outerShdw blurRad="38100" dist="38100" dir="2700000" algn="tl">
                  <a:srgbClr val="000000"/>
                </a:outerShdw>
              </a:effectLst>
            </a:endParaRPr>
          </a:p>
        </p:txBody>
      </p:sp>
      <p:sp>
        <p:nvSpPr>
          <p:cNvPr id="634883" name="Text Box 3"/>
          <p:cNvSpPr txBox="1">
            <a:spLocks noChangeArrowheads="1"/>
          </p:cNvSpPr>
          <p:nvPr/>
        </p:nvSpPr>
        <p:spPr bwMode="auto">
          <a:xfrm>
            <a:off x="228600" y="1905000"/>
            <a:ext cx="8534400" cy="2227263"/>
          </a:xfrm>
          <a:prstGeom prst="rect">
            <a:avLst/>
          </a:prstGeom>
          <a:noFill/>
          <a:ln w="9525" algn="ctr">
            <a:noFill/>
            <a:miter lim="800000"/>
            <a:headEnd/>
            <a:tailEnd/>
          </a:ln>
          <a:effectLst/>
        </p:spPr>
        <p:txBody>
          <a:bodyPr>
            <a:spAutoFit/>
          </a:bodyPr>
          <a:lstStyle/>
          <a:p>
            <a:pPr eaLnBrk="0" hangingPunct="0">
              <a:spcBef>
                <a:spcPct val="0"/>
              </a:spcBef>
              <a:buClrTx/>
              <a:buSzTx/>
              <a:buFontTx/>
              <a:buNone/>
            </a:pPr>
            <a:r>
              <a:rPr lang="el-GR">
                <a:effectLst>
                  <a:outerShdw blurRad="38100" dist="38100" dir="2700000" algn="tl">
                    <a:srgbClr val="000000"/>
                  </a:outerShdw>
                </a:effectLst>
              </a:rPr>
              <a:t>Η άσκοπη χρήση των ιατρικών παρεμβάσεων έχει ως αποτέλεσμα τη δραστική αύξηση των δαπανών υγείας, με συνέπεια να εξαντλούνται οι πόροι χωρίς να βελτιώνεται αντίστοιχα</a:t>
            </a:r>
          </a:p>
          <a:p>
            <a:pPr eaLnBrk="0" hangingPunct="0">
              <a:spcBef>
                <a:spcPct val="0"/>
              </a:spcBef>
              <a:buClrTx/>
              <a:buSzTx/>
              <a:buFontTx/>
              <a:buNone/>
            </a:pPr>
            <a:r>
              <a:rPr lang="el-GR">
                <a:effectLst>
                  <a:outerShdw blurRad="38100" dist="38100" dir="2700000" algn="tl">
                    <a:srgbClr val="000000"/>
                  </a:outerShdw>
                </a:effectLst>
              </a:rPr>
              <a:t>η έκβαση των τοκετών</a:t>
            </a:r>
            <a:r>
              <a:rPr lang="en-US">
                <a:effectLst>
                  <a:outerShdw blurRad="38100" dist="38100" dir="2700000" algn="tl">
                    <a:srgbClr val="000000"/>
                  </a:outerShdw>
                </a:effectLst>
              </a:rPr>
              <a:t>. </a:t>
            </a:r>
            <a:endParaRPr lang="es-ES">
              <a:effectLst>
                <a:outerShdw blurRad="38100" dist="38100" dir="2700000" algn="tl">
                  <a:srgbClr val="000000"/>
                </a:outerShdw>
              </a:effectLst>
            </a:endParaRPr>
          </a:p>
        </p:txBody>
      </p:sp>
      <p:pic>
        <p:nvPicPr>
          <p:cNvPr id="90116" name="Picture 4" descr="Dinheiro12"/>
          <p:cNvPicPr>
            <a:picLocks noGrp="1" noChangeAspect="1" noChangeArrowheads="1" noCrop="1"/>
          </p:cNvPicPr>
          <p:nvPr>
            <p:ph/>
          </p:nvPr>
        </p:nvPicPr>
        <p:blipFill>
          <a:blip r:embed="rId3" cstate="print"/>
          <a:srcRect/>
          <a:stretch>
            <a:fillRect/>
          </a:stretch>
        </p:blipFill>
        <p:spPr>
          <a:xfrm>
            <a:off x="3397250" y="4300538"/>
            <a:ext cx="2570163" cy="1547812"/>
          </a:xfrm>
          <a:noFill/>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36930" name="Text Box 2"/>
          <p:cNvSpPr txBox="1">
            <a:spLocks noChangeArrowheads="1"/>
          </p:cNvSpPr>
          <p:nvPr/>
        </p:nvSpPr>
        <p:spPr bwMode="auto">
          <a:xfrm>
            <a:off x="2133600" y="0"/>
            <a:ext cx="5181600" cy="1006475"/>
          </a:xfrm>
          <a:prstGeom prst="rect">
            <a:avLst/>
          </a:prstGeom>
          <a:noFill/>
          <a:ln w="9525" algn="ctr">
            <a:noFill/>
            <a:miter lim="800000"/>
            <a:headEnd/>
            <a:tailEnd/>
          </a:ln>
          <a:effectLst/>
        </p:spPr>
        <p:txBody>
          <a:bodyPr>
            <a:spAutoFit/>
          </a:bodyPr>
          <a:lstStyle/>
          <a:p>
            <a:pPr algn="ctr">
              <a:spcBef>
                <a:spcPct val="50000"/>
              </a:spcBef>
            </a:pPr>
            <a:r>
              <a:rPr lang="el-GR" dirty="0">
                <a:solidFill>
                  <a:schemeClr val="hlink"/>
                </a:solidFill>
                <a:effectLst>
                  <a:outerShdw blurRad="38100" dist="38100" dir="2700000" algn="tl">
                    <a:srgbClr val="000000"/>
                  </a:outerShdw>
                </a:effectLst>
              </a:rPr>
              <a:t>Η </a:t>
            </a:r>
            <a:r>
              <a:rPr lang="en-US" dirty="0">
                <a:solidFill>
                  <a:schemeClr val="hlink"/>
                </a:solidFill>
                <a:effectLst>
                  <a:outerShdw blurRad="38100" dist="38100" dir="2700000" algn="tl">
                    <a:srgbClr val="000000"/>
                  </a:outerShdw>
                </a:effectLst>
              </a:rPr>
              <a:t>IMBCI </a:t>
            </a:r>
            <a:r>
              <a:rPr lang="el-GR" dirty="0">
                <a:solidFill>
                  <a:schemeClr val="hlink"/>
                </a:solidFill>
                <a:effectLst>
                  <a:outerShdw blurRad="38100" dist="38100" dir="2700000" algn="tl">
                    <a:srgbClr val="000000"/>
                  </a:outerShdw>
                </a:effectLst>
              </a:rPr>
              <a:t>στον παγκόσμιο χάρτη</a:t>
            </a:r>
            <a:r>
              <a:rPr lang="en-US" sz="3200" dirty="0">
                <a:solidFill>
                  <a:schemeClr val="hlink"/>
                </a:solidFill>
                <a:effectLst>
                  <a:outerShdw blurRad="38100" dist="38100" dir="2700000" algn="tl">
                    <a:srgbClr val="000000"/>
                  </a:outerShdw>
                </a:effectLst>
              </a:rPr>
              <a:t>:</a:t>
            </a:r>
            <a:endParaRPr lang="es-UY" sz="3200" dirty="0">
              <a:solidFill>
                <a:schemeClr val="hlink"/>
              </a:solidFill>
              <a:effectLst>
                <a:outerShdw blurRad="38100" dist="38100" dir="2700000" algn="tl">
                  <a:srgbClr val="000000"/>
                </a:outerShdw>
              </a:effectLst>
            </a:endParaRPr>
          </a:p>
        </p:txBody>
      </p:sp>
      <p:sp>
        <p:nvSpPr>
          <p:cNvPr id="636931" name="Text Box 3"/>
          <p:cNvSpPr txBox="1">
            <a:spLocks noChangeArrowheads="1"/>
          </p:cNvSpPr>
          <p:nvPr/>
        </p:nvSpPr>
        <p:spPr bwMode="auto">
          <a:xfrm>
            <a:off x="304800" y="4203700"/>
            <a:ext cx="5410200" cy="2381250"/>
          </a:xfrm>
          <a:prstGeom prst="rect">
            <a:avLst/>
          </a:prstGeom>
          <a:noFill/>
          <a:ln w="9525" algn="ctr">
            <a:noFill/>
            <a:miter lim="800000"/>
            <a:headEnd/>
            <a:tailEnd/>
          </a:ln>
          <a:effectLst/>
        </p:spPr>
        <p:txBody>
          <a:bodyPr>
            <a:spAutoFit/>
          </a:bodyPr>
          <a:lstStyle/>
          <a:p>
            <a:pPr algn="r">
              <a:spcBef>
                <a:spcPct val="50000"/>
              </a:spcBef>
            </a:pPr>
            <a:r>
              <a:rPr lang="el-GR" sz="2100">
                <a:effectLst>
                  <a:outerShdw blurRad="38100" dist="38100" dir="2700000" algn="tl">
                    <a:srgbClr val="000000"/>
                  </a:outerShdw>
                </a:effectLst>
              </a:rPr>
              <a:t>Η μη δυνατότητα πραγματοποίησης καισαρικής τομής, όταν αυτή είναι απαραίτητη, οδηγεί στην απώλεια ζωών, η κατάχρησή της όμως μπορεί να προξενήσει σοβαρές βραχυπρόθεσμες και μακροπρόθεσμες βλάβες σε μητέρες και βρέφη</a:t>
            </a:r>
            <a:r>
              <a:rPr lang="en-US" sz="2100">
                <a:effectLst>
                  <a:outerShdw blurRad="38100" dist="38100" dir="2700000" algn="tl">
                    <a:srgbClr val="000000"/>
                  </a:outerShdw>
                </a:effectLst>
              </a:rPr>
              <a:t>.</a:t>
            </a:r>
            <a:r>
              <a:rPr lang="en-US" sz="2400">
                <a:effectLst>
                  <a:outerShdw blurRad="38100" dist="38100" dir="2700000" algn="tl">
                    <a:srgbClr val="000000"/>
                  </a:outerShdw>
                </a:effectLst>
              </a:rPr>
              <a:t> </a:t>
            </a:r>
            <a:endParaRPr lang="es-UY" sz="2400">
              <a:effectLst>
                <a:outerShdw blurRad="38100" dist="38100" dir="2700000" algn="tl">
                  <a:srgbClr val="000000"/>
                </a:outerShdw>
              </a:effectLst>
            </a:endParaRPr>
          </a:p>
        </p:txBody>
      </p:sp>
      <p:sp>
        <p:nvSpPr>
          <p:cNvPr id="636932" name="Text Box 4"/>
          <p:cNvSpPr txBox="1">
            <a:spLocks noChangeArrowheads="1"/>
          </p:cNvSpPr>
          <p:nvPr/>
        </p:nvSpPr>
        <p:spPr bwMode="auto">
          <a:xfrm>
            <a:off x="3962400" y="1371600"/>
            <a:ext cx="4724400" cy="1858963"/>
          </a:xfrm>
          <a:prstGeom prst="rect">
            <a:avLst/>
          </a:prstGeom>
          <a:noFill/>
          <a:ln w="9525" algn="ctr">
            <a:noFill/>
            <a:miter lim="800000"/>
            <a:headEnd/>
            <a:tailEnd/>
          </a:ln>
          <a:effectLst/>
        </p:spPr>
        <p:txBody>
          <a:bodyPr>
            <a:spAutoFit/>
          </a:bodyPr>
          <a:lstStyle/>
          <a:p>
            <a:pPr algn="r">
              <a:spcBef>
                <a:spcPct val="50000"/>
              </a:spcBef>
              <a:defRPr/>
            </a:pPr>
            <a:r>
              <a:rPr lang="el-GR" sz="2200" dirty="0">
                <a:effectLst>
                  <a:outerShdw blurRad="38100" dist="38100" dir="2700000" algn="tl">
                    <a:srgbClr val="000000"/>
                  </a:outerShdw>
                </a:effectLst>
              </a:rPr>
              <a:t>Σε πολλές χώρες, για παράδειγμα, τα ποσοστά καισαρικής υπερβαίνουν κατά πολύ το συνιστώμενο ανώτατο όριο του 15%.</a:t>
            </a:r>
            <a:r>
              <a:rPr lang="el-GR" dirty="0"/>
              <a:t> </a:t>
            </a:r>
            <a:endParaRPr lang="es-UY" dirty="0"/>
          </a:p>
        </p:txBody>
      </p:sp>
      <p:pic>
        <p:nvPicPr>
          <p:cNvPr id="91141" name="Picture 5"/>
          <p:cNvPicPr>
            <a:picLocks noGrp="1" noChangeAspect="1" noChangeArrowheads="1"/>
          </p:cNvPicPr>
          <p:nvPr>
            <p:ph sz="half" idx="1"/>
          </p:nvPr>
        </p:nvPicPr>
        <p:blipFill>
          <a:blip r:embed="rId3" cstate="print"/>
          <a:srcRect/>
          <a:stretch>
            <a:fillRect/>
          </a:stretch>
        </p:blipFill>
        <p:spPr>
          <a:xfrm>
            <a:off x="609600" y="1066800"/>
            <a:ext cx="2036763" cy="2971800"/>
          </a:xfrm>
          <a:noFill/>
          <a:ln w="3175" cap="flat" algn="ctr">
            <a:solidFill>
              <a:schemeClr val="bg2"/>
            </a:solidFill>
          </a:ln>
        </p:spPr>
      </p:pic>
      <p:pic>
        <p:nvPicPr>
          <p:cNvPr id="91142" name="Picture 6" descr="Cirurgia"/>
          <p:cNvPicPr>
            <a:picLocks noGrp="1" noChangeAspect="1" noChangeArrowheads="1"/>
          </p:cNvPicPr>
          <p:nvPr>
            <p:ph sz="half" idx="2"/>
          </p:nvPr>
        </p:nvPicPr>
        <p:blipFill>
          <a:blip r:embed="rId4" cstate="print"/>
          <a:srcRect/>
          <a:stretch>
            <a:fillRect/>
          </a:stretch>
        </p:blipFill>
        <p:spPr>
          <a:xfrm>
            <a:off x="6019800" y="4572000"/>
            <a:ext cx="2743200" cy="1833563"/>
          </a:xfrm>
          <a:noFill/>
          <a:ln w="3175">
            <a:solidFill>
              <a:schemeClr val="bg2"/>
            </a:solidFill>
          </a:ln>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38978" name="Rectangle 2"/>
          <p:cNvSpPr>
            <a:spLocks noGrp="1" noRot="1" noChangeArrowheads="1"/>
          </p:cNvSpPr>
          <p:nvPr>
            <p:ph type="title"/>
          </p:nvPr>
        </p:nvSpPr>
        <p:spPr>
          <a:xfrm>
            <a:off x="608013" y="274638"/>
            <a:ext cx="7958137" cy="1050925"/>
          </a:xfrm>
        </p:spPr>
        <p:txBody>
          <a:bodyPr/>
          <a:lstStyle/>
          <a:p>
            <a:pPr eaLnBrk="1" hangingPunct="1"/>
            <a:r>
              <a:rPr lang="el-GR" sz="3600" smtClean="0">
                <a:solidFill>
                  <a:schemeClr val="hlink"/>
                </a:solidFill>
                <a:latin typeface="Tahoma" pitchFamily="34" charset="0"/>
              </a:rPr>
              <a:t>Ποσοστά καισαρικής σε ολόκληρο τον κόσμο</a:t>
            </a:r>
            <a:endParaRPr lang="en-US" sz="3600" smtClean="0">
              <a:solidFill>
                <a:schemeClr val="hlink"/>
              </a:solidFill>
              <a:latin typeface="Tahoma" pitchFamily="34" charset="0"/>
            </a:endParaRPr>
          </a:p>
        </p:txBody>
      </p:sp>
      <p:sp>
        <p:nvSpPr>
          <p:cNvPr id="638979" name="Rectangle 3"/>
          <p:cNvSpPr>
            <a:spLocks noGrp="1" noChangeArrowheads="1"/>
          </p:cNvSpPr>
          <p:nvPr>
            <p:ph type="body" idx="1"/>
          </p:nvPr>
        </p:nvSpPr>
        <p:spPr>
          <a:xfrm>
            <a:off x="457200" y="1295400"/>
            <a:ext cx="5943600" cy="5334000"/>
          </a:xfrm>
        </p:spPr>
        <p:txBody>
          <a:bodyPr/>
          <a:lstStyle/>
          <a:p>
            <a:pPr eaLnBrk="1" hangingPunct="1">
              <a:lnSpc>
                <a:spcPct val="80000"/>
              </a:lnSpc>
            </a:pPr>
            <a:endParaRPr lang="en-US" sz="1800" b="1" smtClean="0">
              <a:latin typeface="Tahoma" pitchFamily="34" charset="0"/>
            </a:endParaRPr>
          </a:p>
          <a:p>
            <a:pPr eaLnBrk="1" hangingPunct="1">
              <a:lnSpc>
                <a:spcPct val="80000"/>
              </a:lnSpc>
            </a:pPr>
            <a:r>
              <a:rPr lang="el-GR" sz="1800" b="1" smtClean="0">
                <a:latin typeface="Tahoma" pitchFamily="34" charset="0"/>
              </a:rPr>
              <a:t>Ταϊβάν:</a:t>
            </a:r>
            <a:r>
              <a:rPr lang="en-US" sz="1800" b="1" smtClean="0">
                <a:latin typeface="Tahoma" pitchFamily="34" charset="0"/>
              </a:rPr>
              <a:t>  50%</a:t>
            </a:r>
          </a:p>
          <a:p>
            <a:pPr eaLnBrk="1" hangingPunct="1">
              <a:lnSpc>
                <a:spcPct val="80000"/>
              </a:lnSpc>
            </a:pPr>
            <a:r>
              <a:rPr lang="el-GR" sz="1800" b="1" smtClean="0">
                <a:latin typeface="Tahoma" pitchFamily="34" charset="0"/>
              </a:rPr>
              <a:t>Πουέρτο Ρίκο:</a:t>
            </a:r>
            <a:r>
              <a:rPr lang="en-US" sz="1800" b="1" smtClean="0">
                <a:latin typeface="Tahoma" pitchFamily="34" charset="0"/>
              </a:rPr>
              <a:t> 48%</a:t>
            </a:r>
          </a:p>
          <a:p>
            <a:pPr eaLnBrk="1" hangingPunct="1">
              <a:lnSpc>
                <a:spcPct val="80000"/>
              </a:lnSpc>
            </a:pPr>
            <a:r>
              <a:rPr lang="el-GR" sz="1800" b="1" smtClean="0">
                <a:latin typeface="Tahoma" pitchFamily="34" charset="0"/>
              </a:rPr>
              <a:t>Πεκίνο:</a:t>
            </a:r>
            <a:r>
              <a:rPr lang="en-US" sz="1800" b="1" smtClean="0">
                <a:latin typeface="Tahoma" pitchFamily="34" charset="0"/>
              </a:rPr>
              <a:t> 47%</a:t>
            </a:r>
          </a:p>
          <a:p>
            <a:pPr eaLnBrk="1" hangingPunct="1">
              <a:lnSpc>
                <a:spcPct val="80000"/>
              </a:lnSpc>
            </a:pPr>
            <a:r>
              <a:rPr lang="el-GR" sz="1800" b="1" smtClean="0">
                <a:latin typeface="Tahoma" pitchFamily="34" charset="0"/>
              </a:rPr>
              <a:t>Βραζιλία:</a:t>
            </a:r>
            <a:r>
              <a:rPr lang="en-US" sz="1800" b="1" smtClean="0">
                <a:latin typeface="Tahoma" pitchFamily="34" charset="0"/>
              </a:rPr>
              <a:t>  44</a:t>
            </a:r>
            <a:r>
              <a:rPr lang="el-GR" sz="1800" b="1" smtClean="0">
                <a:latin typeface="Tahoma" pitchFamily="34" charset="0"/>
              </a:rPr>
              <a:t>,</a:t>
            </a:r>
            <a:r>
              <a:rPr lang="en-US" sz="1800" b="1" smtClean="0">
                <a:latin typeface="Tahoma" pitchFamily="34" charset="0"/>
              </a:rPr>
              <a:t>5%</a:t>
            </a:r>
          </a:p>
          <a:p>
            <a:pPr eaLnBrk="1" hangingPunct="1">
              <a:lnSpc>
                <a:spcPct val="80000"/>
              </a:lnSpc>
            </a:pPr>
            <a:r>
              <a:rPr lang="el-GR" sz="1800" b="1" smtClean="0">
                <a:latin typeface="Tahoma" pitchFamily="34" charset="0"/>
              </a:rPr>
              <a:t>Χιλή:</a:t>
            </a:r>
            <a:r>
              <a:rPr lang="en-US" sz="1800" b="1" smtClean="0">
                <a:latin typeface="Tahoma" pitchFamily="34" charset="0"/>
              </a:rPr>
              <a:t> 43%</a:t>
            </a:r>
          </a:p>
          <a:p>
            <a:pPr eaLnBrk="1" hangingPunct="1">
              <a:lnSpc>
                <a:spcPct val="80000"/>
              </a:lnSpc>
            </a:pPr>
            <a:r>
              <a:rPr lang="el-GR" sz="1800" b="1" smtClean="0">
                <a:latin typeface="Tahoma" pitchFamily="34" charset="0"/>
              </a:rPr>
              <a:t>Αργεντινή:</a:t>
            </a:r>
            <a:r>
              <a:rPr lang="en-US" sz="1800" b="1" smtClean="0">
                <a:latin typeface="Tahoma" pitchFamily="34" charset="0"/>
              </a:rPr>
              <a:t>  40%</a:t>
            </a:r>
          </a:p>
          <a:p>
            <a:pPr eaLnBrk="1" hangingPunct="1">
              <a:lnSpc>
                <a:spcPct val="80000"/>
              </a:lnSpc>
            </a:pPr>
            <a:r>
              <a:rPr lang="el-GR" sz="1800" b="1" smtClean="0">
                <a:latin typeface="Tahoma" pitchFamily="34" charset="0"/>
              </a:rPr>
              <a:t>Μεξικό:</a:t>
            </a:r>
            <a:r>
              <a:rPr lang="en-US" sz="1800" b="1" smtClean="0">
                <a:latin typeface="Tahoma" pitchFamily="34" charset="0"/>
              </a:rPr>
              <a:t> 40%</a:t>
            </a:r>
          </a:p>
          <a:p>
            <a:pPr eaLnBrk="1" hangingPunct="1">
              <a:lnSpc>
                <a:spcPct val="80000"/>
              </a:lnSpc>
            </a:pPr>
            <a:r>
              <a:rPr lang="el-GR" sz="1800" b="1" smtClean="0">
                <a:solidFill>
                  <a:schemeClr val="folHlink"/>
                </a:solidFill>
                <a:latin typeface="Tahoma" pitchFamily="34" charset="0"/>
              </a:rPr>
              <a:t>Η.Π.Α.</a:t>
            </a:r>
            <a:r>
              <a:rPr lang="en-US" sz="1800" b="1" smtClean="0">
                <a:solidFill>
                  <a:schemeClr val="folHlink"/>
                </a:solidFill>
                <a:latin typeface="Tahoma" pitchFamily="34" charset="0"/>
              </a:rPr>
              <a:t>: 30.2%</a:t>
            </a:r>
          </a:p>
          <a:p>
            <a:pPr eaLnBrk="1" hangingPunct="1">
              <a:lnSpc>
                <a:spcPct val="80000"/>
              </a:lnSpc>
            </a:pPr>
            <a:r>
              <a:rPr lang="el-GR" sz="1800" b="1" smtClean="0">
                <a:solidFill>
                  <a:srgbClr val="FF0000"/>
                </a:solidFill>
                <a:latin typeface="Tahoma" pitchFamily="34" charset="0"/>
              </a:rPr>
              <a:t>Νορβηγία:</a:t>
            </a:r>
            <a:r>
              <a:rPr lang="en-US" sz="1800" b="1" smtClean="0">
                <a:solidFill>
                  <a:srgbClr val="FF0000"/>
                </a:solidFill>
                <a:latin typeface="Tahoma" pitchFamily="34" charset="0"/>
              </a:rPr>
              <a:t>  17%</a:t>
            </a:r>
          </a:p>
          <a:p>
            <a:pPr eaLnBrk="1" hangingPunct="1">
              <a:lnSpc>
                <a:spcPct val="80000"/>
              </a:lnSpc>
            </a:pPr>
            <a:r>
              <a:rPr lang="el-GR" sz="1800" b="1" smtClean="0">
                <a:solidFill>
                  <a:srgbClr val="FF5050"/>
                </a:solidFill>
                <a:latin typeface="Tahoma" pitchFamily="34" charset="0"/>
              </a:rPr>
              <a:t>Ολλανδία</a:t>
            </a:r>
            <a:r>
              <a:rPr lang="en-US" sz="1800" b="1" smtClean="0">
                <a:solidFill>
                  <a:srgbClr val="FF5050"/>
                </a:solidFill>
                <a:latin typeface="Tahoma" pitchFamily="34" charset="0"/>
              </a:rPr>
              <a:t>: 14%</a:t>
            </a:r>
          </a:p>
          <a:p>
            <a:pPr eaLnBrk="1" hangingPunct="1">
              <a:lnSpc>
                <a:spcPct val="80000"/>
              </a:lnSpc>
            </a:pPr>
            <a:r>
              <a:rPr lang="el-GR" sz="1800" b="1" smtClean="0">
                <a:solidFill>
                  <a:srgbClr val="FF5050"/>
                </a:solidFill>
                <a:latin typeface="Tahoma" pitchFamily="34" charset="0"/>
              </a:rPr>
              <a:t>Ιαπωνία</a:t>
            </a:r>
            <a:r>
              <a:rPr lang="en-US" sz="1800" b="1" smtClean="0">
                <a:solidFill>
                  <a:srgbClr val="FF5050"/>
                </a:solidFill>
                <a:latin typeface="Tahoma" pitchFamily="34" charset="0"/>
              </a:rPr>
              <a:t>: 10%</a:t>
            </a:r>
          </a:p>
          <a:p>
            <a:pPr eaLnBrk="1" hangingPunct="1">
              <a:lnSpc>
                <a:spcPct val="80000"/>
              </a:lnSpc>
            </a:pPr>
            <a:r>
              <a:rPr lang="el-GR" sz="1800" b="1" smtClean="0">
                <a:latin typeface="Tahoma" pitchFamily="34" charset="0"/>
              </a:rPr>
              <a:t>Βολιβία</a:t>
            </a:r>
            <a:r>
              <a:rPr lang="en-US" sz="1800" b="1" smtClean="0">
                <a:latin typeface="Tahoma" pitchFamily="34" charset="0"/>
              </a:rPr>
              <a:t>: 5%*</a:t>
            </a:r>
          </a:p>
          <a:p>
            <a:pPr eaLnBrk="1" hangingPunct="1">
              <a:lnSpc>
                <a:spcPct val="80000"/>
              </a:lnSpc>
            </a:pPr>
            <a:endParaRPr lang="en-US" sz="1800" b="1" smtClean="0">
              <a:latin typeface="Tahoma" pitchFamily="34" charset="0"/>
            </a:endParaRPr>
          </a:p>
          <a:p>
            <a:pPr eaLnBrk="1" hangingPunct="1">
              <a:lnSpc>
                <a:spcPct val="80000"/>
              </a:lnSpc>
            </a:pPr>
            <a:endParaRPr lang="en-US" sz="1800" b="1" smtClean="0">
              <a:latin typeface="Tahoma" pitchFamily="34" charset="0"/>
            </a:endParaRPr>
          </a:p>
          <a:p>
            <a:pPr eaLnBrk="1" hangingPunct="1">
              <a:lnSpc>
                <a:spcPct val="80000"/>
              </a:lnSpc>
              <a:buFont typeface="Wingdings" pitchFamily="2" charset="2"/>
              <a:buNone/>
            </a:pPr>
            <a:r>
              <a:rPr lang="en-US" sz="1800" b="1" smtClean="0">
                <a:latin typeface="Tahoma" pitchFamily="34" charset="0"/>
              </a:rPr>
              <a:t>*</a:t>
            </a:r>
            <a:r>
              <a:rPr lang="el-GR" sz="1800" b="1" smtClean="0">
                <a:latin typeface="Tahoma" pitchFamily="34" charset="0"/>
              </a:rPr>
              <a:t>Σε χώρες, όπως η Βολιβία</a:t>
            </a:r>
            <a:r>
              <a:rPr lang="en-US" sz="1800" b="1" smtClean="0">
                <a:latin typeface="Tahoma" pitchFamily="34" charset="0"/>
              </a:rPr>
              <a:t>, </a:t>
            </a:r>
            <a:r>
              <a:rPr lang="el-GR" sz="1800" b="1" smtClean="0">
                <a:latin typeface="Tahoma" pitchFamily="34" charset="0"/>
              </a:rPr>
              <a:t>η ανεπαρκής χρήση καισαρικών κοστίζει ζωές</a:t>
            </a:r>
            <a:r>
              <a:rPr lang="en-US" sz="1800" b="1" smtClean="0">
                <a:latin typeface="Tahoma" pitchFamily="34" charset="0"/>
              </a:rPr>
              <a:t>. </a:t>
            </a:r>
            <a:r>
              <a:rPr lang="el-GR" sz="1800" b="1" smtClean="0">
                <a:latin typeface="Tahoma" pitchFamily="34" charset="0"/>
              </a:rPr>
              <a:t>Σε ποσοστό άνω του </a:t>
            </a:r>
            <a:r>
              <a:rPr lang="en-US" sz="1800" b="1" smtClean="0">
                <a:latin typeface="Tahoma" pitchFamily="34" charset="0"/>
              </a:rPr>
              <a:t>15%-20%,</a:t>
            </a:r>
            <a:r>
              <a:rPr lang="el-GR" sz="1800" b="1" smtClean="0">
                <a:latin typeface="Tahoma" pitchFamily="34" charset="0"/>
              </a:rPr>
              <a:t> η κατάχρηση καισαρικών κοστίζει ζωές και προξενεί βλάβες</a:t>
            </a:r>
            <a:r>
              <a:rPr lang="en-US" sz="1800" b="1" smtClean="0">
                <a:latin typeface="Tahoma" pitchFamily="34" charset="0"/>
              </a:rPr>
              <a:t>. </a:t>
            </a:r>
          </a:p>
        </p:txBody>
      </p:sp>
      <p:pic>
        <p:nvPicPr>
          <p:cNvPr id="92164" name="Picture 4" descr="Terra02"/>
          <p:cNvPicPr>
            <a:picLocks noChangeAspect="1" noChangeArrowheads="1" noCrop="1"/>
          </p:cNvPicPr>
          <p:nvPr/>
        </p:nvPicPr>
        <p:blipFill>
          <a:blip r:embed="rId3" cstate="print"/>
          <a:srcRect/>
          <a:stretch>
            <a:fillRect/>
          </a:stretch>
        </p:blipFill>
        <p:spPr bwMode="auto">
          <a:xfrm>
            <a:off x="5562600" y="2209800"/>
            <a:ext cx="2400300" cy="24003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41026" name="Text Box 2"/>
          <p:cNvSpPr txBox="1">
            <a:spLocks noChangeArrowheads="1"/>
          </p:cNvSpPr>
          <p:nvPr/>
        </p:nvSpPr>
        <p:spPr bwMode="auto">
          <a:xfrm>
            <a:off x="1219200" y="0"/>
            <a:ext cx="7543800" cy="822325"/>
          </a:xfrm>
          <a:prstGeom prst="rect">
            <a:avLst/>
          </a:prstGeom>
          <a:noFill/>
          <a:ln w="9525" algn="ctr">
            <a:noFill/>
            <a:miter lim="800000"/>
            <a:headEnd/>
            <a:tailEnd/>
          </a:ln>
          <a:effectLst/>
        </p:spPr>
        <p:txBody>
          <a:bodyPr>
            <a:spAutoFit/>
          </a:bodyPr>
          <a:lstStyle/>
          <a:p>
            <a:pPr>
              <a:spcBef>
                <a:spcPct val="50000"/>
              </a:spcBef>
            </a:pPr>
            <a:r>
              <a:rPr lang="el-GR" sz="2400">
                <a:solidFill>
                  <a:schemeClr val="hlink"/>
                </a:solidFill>
                <a:effectLst>
                  <a:outerShdw blurRad="38100" dist="38100" dir="2700000" algn="tl">
                    <a:srgbClr val="000000"/>
                  </a:outerShdw>
                </a:effectLst>
              </a:rPr>
              <a:t>Κίνδυνοι που προκαλούνται από την άσκοπη πραγματοποίηση καισαρικής τομής</a:t>
            </a:r>
            <a:endParaRPr lang="es-UY" sz="2400">
              <a:solidFill>
                <a:schemeClr val="hlink"/>
              </a:solidFill>
              <a:effectLst>
                <a:outerShdw blurRad="38100" dist="38100" dir="2700000" algn="tl">
                  <a:srgbClr val="000000"/>
                </a:outerShdw>
              </a:effectLst>
            </a:endParaRPr>
          </a:p>
        </p:txBody>
      </p:sp>
      <p:sp>
        <p:nvSpPr>
          <p:cNvPr id="641027" name="Text Box 3"/>
          <p:cNvSpPr txBox="1">
            <a:spLocks noChangeArrowheads="1"/>
          </p:cNvSpPr>
          <p:nvPr/>
        </p:nvSpPr>
        <p:spPr bwMode="auto">
          <a:xfrm>
            <a:off x="0" y="685800"/>
            <a:ext cx="9144000" cy="5978525"/>
          </a:xfrm>
          <a:prstGeom prst="rect">
            <a:avLst/>
          </a:prstGeom>
          <a:noFill/>
          <a:ln w="9525" algn="ctr">
            <a:noFill/>
            <a:miter lim="800000"/>
            <a:headEnd/>
            <a:tailEnd/>
          </a:ln>
          <a:effectLst/>
        </p:spPr>
        <p:txBody>
          <a:bodyPr>
            <a:spAutoFit/>
          </a:bodyPr>
          <a:lstStyle/>
          <a:p>
            <a:pPr>
              <a:buFont typeface="Wingdings" pitchFamily="2" charset="2"/>
              <a:buChar char="n"/>
            </a:pPr>
            <a:r>
              <a:rPr lang="en-US" sz="1900">
                <a:effectLst>
                  <a:outerShdw blurRad="38100" dist="38100" dir="2700000" algn="tl">
                    <a:srgbClr val="000000"/>
                  </a:outerShdw>
                </a:effectLst>
              </a:rPr>
              <a:t> </a:t>
            </a:r>
            <a:r>
              <a:rPr lang="el-GR" sz="1900">
                <a:effectLst>
                  <a:outerShdw blurRad="38100" dist="38100" dir="2700000" algn="tl">
                    <a:srgbClr val="000000"/>
                  </a:outerShdw>
                </a:effectLst>
              </a:rPr>
              <a:t>Λοιμώξεις</a:t>
            </a:r>
            <a:r>
              <a:rPr lang="en-US" sz="1900">
                <a:effectLst>
                  <a:outerShdw blurRad="38100" dist="38100" dir="2700000" algn="tl">
                    <a:srgbClr val="000000"/>
                  </a:outerShdw>
                </a:effectLst>
              </a:rPr>
              <a:t> </a:t>
            </a:r>
          </a:p>
          <a:p>
            <a:endParaRPr lang="en-US" sz="1900">
              <a:effectLst>
                <a:outerShdw blurRad="38100" dist="38100" dir="2700000" algn="tl">
                  <a:srgbClr val="000000"/>
                </a:outerShdw>
              </a:effectLst>
            </a:endParaRPr>
          </a:p>
          <a:p>
            <a:pPr>
              <a:buFont typeface="Wingdings" pitchFamily="2" charset="2"/>
              <a:buChar char="n"/>
            </a:pPr>
            <a:r>
              <a:rPr lang="en-US" sz="1900">
                <a:effectLst>
                  <a:outerShdw blurRad="38100" dist="38100" dir="2700000" algn="tl">
                    <a:srgbClr val="000000"/>
                  </a:outerShdw>
                </a:effectLst>
              </a:rPr>
              <a:t> </a:t>
            </a:r>
            <a:r>
              <a:rPr lang="el-GR" sz="1900">
                <a:effectLst>
                  <a:outerShdw blurRad="38100" dist="38100" dir="2700000" algn="tl">
                    <a:srgbClr val="000000"/>
                  </a:outerShdw>
                </a:effectLst>
              </a:rPr>
              <a:t>Χρόνιος πόνος</a:t>
            </a:r>
            <a:endParaRPr lang="en-US" sz="1900">
              <a:effectLst>
                <a:outerShdw blurRad="38100" dist="38100" dir="2700000" algn="tl">
                  <a:srgbClr val="000000"/>
                </a:outerShdw>
              </a:effectLst>
            </a:endParaRPr>
          </a:p>
          <a:p>
            <a:endParaRPr lang="en-US" sz="1900">
              <a:effectLst>
                <a:outerShdw blurRad="38100" dist="38100" dir="2700000" algn="tl">
                  <a:srgbClr val="000000"/>
                </a:outerShdw>
              </a:effectLst>
            </a:endParaRPr>
          </a:p>
          <a:p>
            <a:pPr>
              <a:buFont typeface="Wingdings" pitchFamily="2" charset="2"/>
              <a:buChar char="n"/>
            </a:pPr>
            <a:r>
              <a:rPr lang="en-US" sz="1900">
                <a:effectLst>
                  <a:outerShdw blurRad="38100" dist="38100" dir="2700000" algn="tl">
                    <a:srgbClr val="000000"/>
                  </a:outerShdw>
                </a:effectLst>
              </a:rPr>
              <a:t> </a:t>
            </a:r>
            <a:r>
              <a:rPr lang="el-GR" sz="1900">
                <a:effectLst>
                  <a:outerShdw blurRad="38100" dist="38100" dir="2700000" algn="tl">
                    <a:srgbClr val="000000"/>
                  </a:outerShdw>
                </a:effectLst>
              </a:rPr>
              <a:t>Δυσκολία κατά τη δημιουργία δεσμού μητέρας και βρέφους και στον θηλασμό</a:t>
            </a:r>
            <a:endParaRPr lang="en-US" sz="1900">
              <a:effectLst>
                <a:outerShdw blurRad="38100" dist="38100" dir="2700000" algn="tl">
                  <a:srgbClr val="000000"/>
                </a:outerShdw>
              </a:effectLst>
            </a:endParaRPr>
          </a:p>
          <a:p>
            <a:r>
              <a:rPr lang="en-US" sz="1900">
                <a:effectLst>
                  <a:outerShdw blurRad="38100" dist="38100" dir="2700000" algn="tl">
                    <a:srgbClr val="000000"/>
                  </a:outerShdw>
                </a:effectLst>
              </a:rPr>
              <a:t> </a:t>
            </a:r>
          </a:p>
          <a:p>
            <a:pPr>
              <a:buFont typeface="Wingdings" pitchFamily="2" charset="2"/>
              <a:buChar char="n"/>
            </a:pPr>
            <a:r>
              <a:rPr lang="en-US" sz="1900">
                <a:effectLst>
                  <a:outerShdw blurRad="38100" dist="38100" dir="2700000" algn="tl">
                    <a:srgbClr val="000000"/>
                  </a:outerShdw>
                </a:effectLst>
              </a:rPr>
              <a:t> </a:t>
            </a:r>
            <a:r>
              <a:rPr lang="el-GR" sz="1900">
                <a:effectLst>
                  <a:outerShdw blurRad="38100" dist="38100" dir="2700000" algn="tl">
                    <a:srgbClr val="000000"/>
                  </a:outerShdw>
                </a:effectLst>
              </a:rPr>
              <a:t>Μητρική νοσηρότητα και θνησιμότητα</a:t>
            </a:r>
            <a:endParaRPr lang="en-US" sz="1900">
              <a:effectLst>
                <a:outerShdw blurRad="38100" dist="38100" dir="2700000" algn="tl">
                  <a:srgbClr val="000000"/>
                </a:outerShdw>
              </a:effectLst>
            </a:endParaRPr>
          </a:p>
          <a:p>
            <a:r>
              <a:rPr lang="en-US" sz="1900">
                <a:effectLst>
                  <a:outerShdw blurRad="38100" dist="38100" dir="2700000" algn="tl">
                    <a:srgbClr val="000000"/>
                  </a:outerShdw>
                </a:effectLst>
              </a:rPr>
              <a:t> </a:t>
            </a:r>
          </a:p>
          <a:p>
            <a:pPr>
              <a:buFont typeface="Wingdings" pitchFamily="2" charset="2"/>
              <a:buChar char="n"/>
            </a:pPr>
            <a:r>
              <a:rPr lang="en-US" sz="1900">
                <a:effectLst>
                  <a:outerShdw blurRad="38100" dist="38100" dir="2700000" algn="tl">
                    <a:srgbClr val="000000"/>
                  </a:outerShdw>
                </a:effectLst>
              </a:rPr>
              <a:t> </a:t>
            </a:r>
            <a:r>
              <a:rPr lang="el-GR" sz="1900">
                <a:effectLst>
                  <a:outerShdw blurRad="38100" dist="38100" dir="2700000" algn="tl">
                    <a:srgbClr val="000000"/>
                  </a:outerShdw>
                </a:effectLst>
              </a:rPr>
              <a:t>Μεγάλη αύξηση στα ποσοστά προωρότητας</a:t>
            </a:r>
            <a:endParaRPr lang="en-US" sz="1900">
              <a:effectLst>
                <a:outerShdw blurRad="38100" dist="38100" dir="2700000" algn="tl">
                  <a:srgbClr val="000000"/>
                </a:outerShdw>
              </a:effectLst>
            </a:endParaRPr>
          </a:p>
          <a:p>
            <a:endParaRPr lang="en-US" sz="1900">
              <a:effectLst>
                <a:outerShdw blurRad="38100" dist="38100" dir="2700000" algn="tl">
                  <a:srgbClr val="000000"/>
                </a:outerShdw>
              </a:effectLst>
            </a:endParaRPr>
          </a:p>
          <a:p>
            <a:pPr>
              <a:buFont typeface="Wingdings" pitchFamily="2" charset="2"/>
              <a:buChar char="n"/>
            </a:pPr>
            <a:r>
              <a:rPr lang="en-US" sz="1900">
                <a:effectLst>
                  <a:outerShdw blurRad="38100" dist="38100" dir="2700000" algn="tl">
                    <a:srgbClr val="000000"/>
                  </a:outerShdw>
                </a:effectLst>
              </a:rPr>
              <a:t> </a:t>
            </a:r>
            <a:r>
              <a:rPr lang="el-GR" sz="1900">
                <a:effectLst>
                  <a:outerShdw blurRad="38100" dist="38100" dir="2700000" algn="tl">
                    <a:srgbClr val="000000"/>
                  </a:outerShdw>
                </a:effectLst>
              </a:rPr>
              <a:t>Α</a:t>
            </a:r>
            <a:r>
              <a:rPr lang="en-US" sz="1900">
                <a:effectLst>
                  <a:outerShdw blurRad="38100" dist="38100" dir="2700000" algn="tl">
                    <a:srgbClr val="000000"/>
                  </a:outerShdw>
                </a:effectLst>
              </a:rPr>
              <a:t>ναπνευστικά προβλήματα του νεογνού</a:t>
            </a:r>
          </a:p>
          <a:p>
            <a:r>
              <a:rPr lang="en-US" sz="1900">
                <a:effectLst>
                  <a:outerShdw blurRad="38100" dist="38100" dir="2700000" algn="tl">
                    <a:srgbClr val="000000"/>
                  </a:outerShdw>
                </a:effectLst>
              </a:rPr>
              <a:t> </a:t>
            </a:r>
          </a:p>
          <a:p>
            <a:pPr>
              <a:buFont typeface="Wingdings" pitchFamily="2" charset="2"/>
              <a:buChar char="n"/>
            </a:pPr>
            <a:r>
              <a:rPr lang="en-US" sz="1900">
                <a:effectLst>
                  <a:outerShdw blurRad="38100" dist="38100" dir="2700000" algn="tl">
                    <a:srgbClr val="000000"/>
                  </a:outerShdw>
                </a:effectLst>
              </a:rPr>
              <a:t> </a:t>
            </a:r>
            <a:r>
              <a:rPr lang="el-GR" sz="1900">
                <a:effectLst>
                  <a:outerShdw blurRad="38100" dist="38100" dir="2700000" algn="tl">
                    <a:srgbClr val="000000"/>
                  </a:outerShdw>
                </a:effectLst>
              </a:rPr>
              <a:t>Προβλήματα σε μελλοντικές εγκυμοσύνες, όπως είναι, μεταξύ άλλων, τα εξής: υψηλότερος κίνδυνος ρήξης μήτρας, εξωμήτριος κύηση, πρόωρος τοκετός, στιφρός πλακούντας και αποκόλληση πλακούντα για τα οποία ενδέχεται να χρειαστεί υστερεκτομή ή να προκαλέσουν ακόμη και τον θάνατο της μητέρας</a:t>
            </a:r>
            <a:r>
              <a:rPr lang="en-US" sz="1900">
                <a:effectLst>
                  <a:outerShdw blurRad="38100" dist="38100" dir="2700000" algn="tl">
                    <a:srgbClr val="000000"/>
                  </a:outerShdw>
                </a:effectLst>
              </a:rPr>
              <a:t>.</a:t>
            </a:r>
            <a:endParaRPr lang="es-UY" sz="1900">
              <a:effectLst>
                <a:outerShdw blurRad="38100" dist="38100" dir="2700000" algn="tl">
                  <a:srgbClr val="000000"/>
                </a:outerShdw>
              </a:effectLst>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14050" name="Text Box 2"/>
          <p:cNvSpPr txBox="1">
            <a:spLocks noChangeArrowheads="1"/>
          </p:cNvSpPr>
          <p:nvPr/>
        </p:nvSpPr>
        <p:spPr bwMode="auto">
          <a:xfrm>
            <a:off x="1752600" y="609600"/>
            <a:ext cx="5638800" cy="1066800"/>
          </a:xfrm>
          <a:prstGeom prst="rect">
            <a:avLst/>
          </a:prstGeom>
          <a:noFill/>
          <a:ln w="9525" algn="ctr">
            <a:noFill/>
            <a:miter lim="800000"/>
            <a:headEnd/>
            <a:tailEnd/>
          </a:ln>
          <a:effectLst/>
        </p:spPr>
        <p:txBody>
          <a:bodyPr>
            <a:spAutoFit/>
          </a:bodyPr>
          <a:lstStyle/>
          <a:p>
            <a:pPr algn="ctr">
              <a:spcBef>
                <a:spcPct val="50000"/>
              </a:spcBef>
              <a:defRPr/>
            </a:pPr>
            <a:r>
              <a:rPr lang="el-GR" sz="3200" dirty="0">
                <a:solidFill>
                  <a:schemeClr val="hlink"/>
                </a:solidFill>
                <a:effectLst>
                  <a:outerShdw blurRad="38100" dist="38100" dir="2700000" algn="tl">
                    <a:srgbClr val="000000"/>
                  </a:outerShdw>
                </a:effectLst>
              </a:rPr>
              <a:t>Δημιουργία της πρωτοβουλίας</a:t>
            </a:r>
            <a:r>
              <a:rPr lang="en-US" sz="3200" dirty="0">
                <a:solidFill>
                  <a:schemeClr val="hlink"/>
                </a:solidFill>
                <a:effectLst>
                  <a:outerShdw blurRad="38100" dist="38100" dir="2700000" algn="tl">
                    <a:srgbClr val="000000"/>
                  </a:outerShdw>
                </a:effectLst>
              </a:rPr>
              <a:t> IMBCI</a:t>
            </a:r>
            <a:endParaRPr lang="es-UY" sz="3200" dirty="0">
              <a:solidFill>
                <a:schemeClr val="hlink"/>
              </a:solidFill>
              <a:effectLst>
                <a:outerShdw blurRad="38100" dist="38100" dir="2700000" algn="tl">
                  <a:srgbClr val="000000"/>
                </a:outerShdw>
              </a:effectLst>
            </a:endParaRPr>
          </a:p>
        </p:txBody>
      </p:sp>
      <p:sp>
        <p:nvSpPr>
          <p:cNvPr id="514051" name="Text Box 3"/>
          <p:cNvSpPr txBox="1">
            <a:spLocks noChangeArrowheads="1"/>
          </p:cNvSpPr>
          <p:nvPr/>
        </p:nvSpPr>
        <p:spPr bwMode="auto">
          <a:xfrm>
            <a:off x="1066800" y="1828800"/>
            <a:ext cx="7086600" cy="4960938"/>
          </a:xfrm>
          <a:prstGeom prst="rect">
            <a:avLst/>
          </a:prstGeom>
          <a:noFill/>
          <a:ln w="9525" algn="ctr">
            <a:noFill/>
            <a:miter lim="800000"/>
            <a:headEnd/>
            <a:tailEnd/>
          </a:ln>
          <a:effectLst/>
        </p:spPr>
        <p:txBody>
          <a:bodyPr>
            <a:spAutoFit/>
          </a:bodyPr>
          <a:lstStyle/>
          <a:p>
            <a:r>
              <a:rPr lang="el-GR" dirty="0">
                <a:effectLst>
                  <a:outerShdw blurRad="38100" dist="38100" dir="2700000" algn="tl">
                    <a:srgbClr val="000000"/>
                  </a:outerShdw>
                </a:effectLst>
              </a:rPr>
              <a:t>Συμμετείχαν </a:t>
            </a:r>
            <a:r>
              <a:rPr lang="en-US" dirty="0">
                <a:effectLst>
                  <a:outerShdw blurRad="38100" dist="38100" dir="2700000" algn="tl">
                    <a:srgbClr val="000000"/>
                  </a:outerShdw>
                </a:effectLst>
              </a:rPr>
              <a:t>163 </a:t>
            </a:r>
            <a:r>
              <a:rPr lang="el-GR" dirty="0">
                <a:effectLst>
                  <a:outerShdw blurRad="38100" dist="38100" dir="2700000" algn="tl">
                    <a:srgbClr val="000000"/>
                  </a:outerShdw>
                </a:effectLst>
              </a:rPr>
              <a:t>χώρες και από τις </a:t>
            </a:r>
            <a:r>
              <a:rPr lang="en-US" dirty="0">
                <a:effectLst>
                  <a:outerShdw blurRad="38100" dist="38100" dir="2700000" algn="tl">
                    <a:srgbClr val="000000"/>
                  </a:outerShdw>
                </a:effectLst>
              </a:rPr>
              <a:t>4 </a:t>
            </a:r>
            <a:r>
              <a:rPr lang="el-GR" dirty="0" smtClean="0">
                <a:effectLst>
                  <a:outerShdw blurRad="38100" dist="38100" dir="2700000" algn="tl">
                    <a:srgbClr val="000000"/>
                  </a:outerShdw>
                </a:effectLst>
              </a:rPr>
              <a:t>γεωγραφικές περιοχές του κόσμου</a:t>
            </a:r>
            <a:r>
              <a:rPr lang="en-US" dirty="0" smtClean="0">
                <a:effectLst>
                  <a:outerShdw blurRad="38100" dist="38100" dir="2700000" algn="tl">
                    <a:srgbClr val="000000"/>
                  </a:outerShdw>
                </a:effectLst>
              </a:rPr>
              <a:t>.</a:t>
            </a:r>
            <a:endParaRPr lang="en-US" dirty="0">
              <a:effectLst>
                <a:outerShdw blurRad="38100" dist="38100" dir="2700000" algn="tl">
                  <a:srgbClr val="000000"/>
                </a:outerShdw>
              </a:effectLst>
            </a:endParaRPr>
          </a:p>
          <a:p>
            <a:endParaRPr lang="en-US" dirty="0">
              <a:effectLst>
                <a:outerShdw blurRad="38100" dist="38100" dir="2700000" algn="tl">
                  <a:srgbClr val="000000"/>
                </a:outerShdw>
              </a:effectLst>
            </a:endParaRPr>
          </a:p>
          <a:p>
            <a:r>
              <a:rPr lang="el-GR" dirty="0">
                <a:effectLst>
                  <a:outerShdw blurRad="38100" dist="38100" dir="2700000" algn="tl">
                    <a:srgbClr val="000000"/>
                  </a:outerShdw>
                </a:effectLst>
              </a:rPr>
              <a:t>Η έρευνα που πραγματοποιήθηκε στους εν λόγω οργανισμούς κατέδειξε βαθμό συμμόρφωσης </a:t>
            </a:r>
            <a:r>
              <a:rPr lang="en-US" dirty="0">
                <a:effectLst>
                  <a:outerShdw blurRad="38100" dist="38100" dir="2700000" algn="tl">
                    <a:srgbClr val="000000"/>
                  </a:outerShdw>
                </a:effectLst>
              </a:rPr>
              <a:t>85%-95% </a:t>
            </a:r>
            <a:r>
              <a:rPr lang="el-GR" dirty="0">
                <a:effectLst>
                  <a:outerShdw blurRad="38100" dist="38100" dir="2700000" algn="tl">
                    <a:srgbClr val="000000"/>
                  </a:outerShdw>
                </a:effectLst>
              </a:rPr>
              <a:t>προς τα </a:t>
            </a:r>
            <a:r>
              <a:rPr lang="en-US" dirty="0">
                <a:effectLst>
                  <a:outerShdw blurRad="38100" dist="38100" dir="2700000" algn="tl">
                    <a:srgbClr val="000000"/>
                  </a:outerShdw>
                </a:effectLst>
              </a:rPr>
              <a:t>10 </a:t>
            </a:r>
            <a:r>
              <a:rPr lang="el-GR" dirty="0">
                <a:effectLst>
                  <a:outerShdw blurRad="38100" dist="38100" dir="2700000" algn="tl">
                    <a:srgbClr val="000000"/>
                  </a:outerShdw>
                </a:effectLst>
              </a:rPr>
              <a:t>βήματα</a:t>
            </a:r>
            <a:r>
              <a:rPr lang="en-US" dirty="0">
                <a:effectLst>
                  <a:outerShdw blurRad="38100" dist="38100" dir="2700000" algn="tl">
                    <a:srgbClr val="000000"/>
                  </a:outerShdw>
                </a:effectLst>
              </a:rPr>
              <a:t>. </a:t>
            </a:r>
            <a:r>
              <a:rPr lang="el-GR" dirty="0">
                <a:effectLst>
                  <a:outerShdw blurRad="38100" dist="38100" dir="2700000" algn="tl">
                    <a:srgbClr val="000000"/>
                  </a:outerShdw>
                </a:effectLst>
              </a:rPr>
              <a:t>Η διεθνής συναίνεση που διαπιστώθηκε σχετικά με την αξία των </a:t>
            </a:r>
            <a:r>
              <a:rPr lang="en-US" dirty="0">
                <a:effectLst>
                  <a:outerShdw blurRad="38100" dist="38100" dir="2700000" algn="tl">
                    <a:srgbClr val="000000"/>
                  </a:outerShdw>
                </a:effectLst>
              </a:rPr>
              <a:t>10 </a:t>
            </a:r>
            <a:r>
              <a:rPr lang="el-GR" dirty="0">
                <a:effectLst>
                  <a:outerShdw blurRad="38100" dist="38100" dir="2700000" algn="tl">
                    <a:srgbClr val="000000"/>
                  </a:outerShdw>
                </a:effectLst>
              </a:rPr>
              <a:t>βημάτων αποτέλεσε τη βάση για τη δημιουργία της πρωτοβουλίας </a:t>
            </a:r>
            <a:r>
              <a:rPr lang="en-US" dirty="0">
                <a:effectLst>
                  <a:outerShdw blurRad="38100" dist="38100" dir="2700000" algn="tl">
                    <a:srgbClr val="000000"/>
                  </a:outerShdw>
                </a:effectLst>
              </a:rPr>
              <a:t>IMBCI.</a:t>
            </a:r>
            <a:r>
              <a:rPr lang="en-US" b="0" dirty="0">
                <a:effectLst>
                  <a:outerShdw blurRad="38100" dist="38100" dir="2700000" algn="tl">
                    <a:srgbClr val="000000"/>
                  </a:outerShdw>
                </a:effectLst>
              </a:rPr>
              <a:t> </a:t>
            </a:r>
            <a:endParaRPr lang="es-UY" dirty="0">
              <a:effectLst>
                <a:outerShdw blurRad="38100" dist="38100" dir="2700000" algn="tl">
                  <a:srgbClr val="000000"/>
                </a:outerShdw>
              </a:effectLst>
            </a:endParaRP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43075" name="Rectangle 3"/>
          <p:cNvSpPr>
            <a:spLocks noGrp="1" noChangeArrowheads="1"/>
          </p:cNvSpPr>
          <p:nvPr>
            <p:ph type="body" idx="4294967295"/>
          </p:nvPr>
        </p:nvSpPr>
        <p:spPr>
          <a:xfrm>
            <a:off x="5026025" y="1295400"/>
            <a:ext cx="4117975" cy="4803775"/>
          </a:xfrm>
        </p:spPr>
        <p:txBody>
          <a:bodyPr/>
          <a:lstStyle/>
          <a:p>
            <a:pPr eaLnBrk="1" hangingPunct="1">
              <a:lnSpc>
                <a:spcPct val="90000"/>
              </a:lnSpc>
            </a:pPr>
            <a:r>
              <a:rPr lang="el-GR" sz="2400" smtClean="0">
                <a:latin typeface="Arial" charset="0"/>
              </a:rPr>
              <a:t>Επιπροσθέτως, εκεί όπου οι ιατρικές παρεμβάσεις αποτελούν πλέον τον κανόνα, οι επαγγελματίες υγείας δεν είναι συνήθως εκπαιδευμένοι και/ή δεν είναι σε θέση να διατηρούν και να εφαρμόζουν τις δεξιότητες και τις γνώσεις που απαιτούνται για να υποστηρίξουν τη φυσιολογική διαδικασία του τοκετού</a:t>
            </a:r>
            <a:r>
              <a:rPr lang="en-US" sz="2400" smtClean="0">
                <a:latin typeface="Arial" charset="0"/>
              </a:rPr>
              <a:t>. </a:t>
            </a:r>
            <a:endParaRPr lang="es-MX" sz="2400" smtClean="0">
              <a:latin typeface="Arial" charset="0"/>
            </a:endParaRPr>
          </a:p>
        </p:txBody>
      </p:sp>
      <p:pic>
        <p:nvPicPr>
          <p:cNvPr id="94212" name="Picture 4" descr="Parteiras05"/>
          <p:cNvPicPr>
            <a:picLocks noChangeAspect="1" noChangeArrowheads="1"/>
          </p:cNvPicPr>
          <p:nvPr/>
        </p:nvPicPr>
        <p:blipFill>
          <a:blip r:embed="rId3" cstate="print"/>
          <a:srcRect/>
          <a:stretch>
            <a:fillRect/>
          </a:stretch>
        </p:blipFill>
        <p:spPr bwMode="auto">
          <a:xfrm>
            <a:off x="533400" y="2057400"/>
            <a:ext cx="4191000" cy="2732088"/>
          </a:xfrm>
          <a:prstGeom prst="rect">
            <a:avLst/>
          </a:prstGeom>
          <a:noFill/>
          <a:ln w="3175">
            <a:solidFill>
              <a:schemeClr val="tx1"/>
            </a:solidFill>
            <a:miter lim="800000"/>
            <a:headEnd/>
            <a:tailEnd/>
          </a:ln>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44098" name="Rectangle 2"/>
          <p:cNvSpPr>
            <a:spLocks noGrp="1" noRot="1" noChangeArrowheads="1"/>
          </p:cNvSpPr>
          <p:nvPr>
            <p:ph type="title"/>
          </p:nvPr>
        </p:nvSpPr>
        <p:spPr/>
        <p:txBody>
          <a:bodyPr/>
          <a:lstStyle/>
          <a:p>
            <a:pPr eaLnBrk="1" hangingPunct="1">
              <a:defRPr/>
            </a:pPr>
            <a:r>
              <a:rPr lang="el-GR" sz="2800" smtClean="0">
                <a:solidFill>
                  <a:schemeClr val="hlink"/>
                </a:solidFill>
                <a:latin typeface="Tahoma" pitchFamily="34" charset="0"/>
              </a:rPr>
              <a:t>Η σημασία του θηλασμού</a:t>
            </a:r>
            <a:endParaRPr lang="es-MX" sz="2800" smtClean="0">
              <a:solidFill>
                <a:schemeClr val="hlink"/>
              </a:solidFill>
              <a:latin typeface="Tahoma" pitchFamily="34" charset="0"/>
            </a:endParaRPr>
          </a:p>
        </p:txBody>
      </p:sp>
      <p:sp>
        <p:nvSpPr>
          <p:cNvPr id="644099" name="Text Box 3"/>
          <p:cNvSpPr txBox="1">
            <a:spLocks noChangeArrowheads="1"/>
          </p:cNvSpPr>
          <p:nvPr/>
        </p:nvSpPr>
        <p:spPr bwMode="auto">
          <a:xfrm>
            <a:off x="4572000" y="4191000"/>
            <a:ext cx="4267200" cy="2466975"/>
          </a:xfrm>
          <a:prstGeom prst="rect">
            <a:avLst/>
          </a:prstGeom>
          <a:noFill/>
          <a:ln w="9525" algn="ctr">
            <a:noFill/>
            <a:miter lim="800000"/>
            <a:headEnd/>
            <a:tailEnd/>
          </a:ln>
          <a:effectLst/>
        </p:spPr>
        <p:txBody>
          <a:bodyPr>
            <a:spAutoFit/>
          </a:bodyPr>
          <a:lstStyle/>
          <a:p>
            <a:pPr>
              <a:spcBef>
                <a:spcPct val="50000"/>
              </a:spcBef>
              <a:defRPr/>
            </a:pPr>
            <a:r>
              <a:rPr lang="el-GR" sz="2200">
                <a:effectLst>
                  <a:outerShdw blurRad="38100" dist="38100" dir="2700000" algn="tl">
                    <a:srgbClr val="000000"/>
                  </a:outerShdw>
                </a:effectLst>
              </a:rPr>
              <a:t>Ο θηλασμός προσφέρει άριστα θρεπτικά συστατικά, προστασία, ανάπτυξη και υγεία του ανοσοποιητικού συστήματος των παιδιών, καθώς και πολλά οφέλη για την υγεία των μητέρων</a:t>
            </a:r>
            <a:r>
              <a:rPr lang="en-US" sz="2200">
                <a:effectLst>
                  <a:outerShdw blurRad="38100" dist="38100" dir="2700000" algn="tl">
                    <a:srgbClr val="000000"/>
                  </a:outerShdw>
                </a:effectLst>
              </a:rPr>
              <a:t>.</a:t>
            </a:r>
            <a:r>
              <a:rPr lang="en-US" sz="2400">
                <a:effectLst>
                  <a:outerShdw blurRad="38100" dist="38100" dir="2700000" algn="tl">
                    <a:srgbClr val="000000"/>
                  </a:outerShdw>
                </a:effectLst>
              </a:rPr>
              <a:t> </a:t>
            </a:r>
            <a:endParaRPr lang="es-MX" sz="2400">
              <a:effectLst>
                <a:outerShdw blurRad="38100" dist="38100" dir="2700000" algn="tl">
                  <a:srgbClr val="000000"/>
                </a:outerShdw>
              </a:effectLst>
            </a:endParaRPr>
          </a:p>
        </p:txBody>
      </p:sp>
      <p:sp>
        <p:nvSpPr>
          <p:cNvPr id="644100" name="Text Box 4"/>
          <p:cNvSpPr txBox="1">
            <a:spLocks noChangeArrowheads="1"/>
          </p:cNvSpPr>
          <p:nvPr/>
        </p:nvSpPr>
        <p:spPr bwMode="auto">
          <a:xfrm>
            <a:off x="304800" y="1371600"/>
            <a:ext cx="6248400" cy="2709863"/>
          </a:xfrm>
          <a:prstGeom prst="rect">
            <a:avLst/>
          </a:prstGeom>
          <a:noFill/>
          <a:ln w="9525" algn="ctr">
            <a:noFill/>
            <a:miter lim="800000"/>
            <a:headEnd/>
            <a:tailEnd/>
          </a:ln>
          <a:effectLst/>
        </p:spPr>
        <p:txBody>
          <a:bodyPr>
            <a:spAutoFit/>
          </a:bodyPr>
          <a:lstStyle/>
          <a:p>
            <a:pPr>
              <a:spcBef>
                <a:spcPct val="50000"/>
              </a:spcBef>
            </a:pPr>
            <a:r>
              <a:rPr lang="el-GR" sz="2400">
                <a:effectLst>
                  <a:outerShdw blurRad="38100" dist="38100" dir="2700000" algn="tl">
                    <a:srgbClr val="000000"/>
                  </a:outerShdw>
                </a:effectLst>
              </a:rPr>
              <a:t>Η εφαρμογή βέλτιστων πρακτικών σίτισης —ο έγκαιρος και αποκλειστικός θηλασμός με την κατάλληλη εισαγωγή συμπληρωματικής στερεάς τροφής— θα μπορούσε να αποτρέψει περίπου 2 εκατομμύρια θανάτους βρεφών ετησίως</a:t>
            </a:r>
            <a:r>
              <a:rPr lang="en-US" sz="2400">
                <a:effectLst>
                  <a:outerShdw blurRad="38100" dist="38100" dir="2700000" algn="tl">
                    <a:srgbClr val="000000"/>
                  </a:outerShdw>
                </a:effectLst>
              </a:rPr>
              <a:t>.</a:t>
            </a:r>
            <a:r>
              <a:rPr lang="en-US">
                <a:effectLst>
                  <a:outerShdw blurRad="38100" dist="38100" dir="2700000" algn="tl">
                    <a:srgbClr val="000000"/>
                  </a:outerShdw>
                </a:effectLst>
              </a:rPr>
              <a:t> </a:t>
            </a:r>
            <a:endParaRPr lang="es-MX">
              <a:effectLst>
                <a:outerShdw blurRad="38100" dist="38100" dir="2700000" algn="tl">
                  <a:srgbClr val="000000"/>
                </a:outerShdw>
              </a:effectLst>
            </a:endParaRPr>
          </a:p>
        </p:txBody>
      </p:sp>
      <p:pic>
        <p:nvPicPr>
          <p:cNvPr id="95237" name="Picture 5"/>
          <p:cNvPicPr>
            <a:picLocks noGrp="1" noChangeAspect="1" noChangeArrowheads="1"/>
          </p:cNvPicPr>
          <p:nvPr>
            <p:ph sz="half" idx="2"/>
          </p:nvPr>
        </p:nvPicPr>
        <p:blipFill>
          <a:blip r:embed="rId3" cstate="print"/>
          <a:srcRect/>
          <a:stretch>
            <a:fillRect/>
          </a:stretch>
        </p:blipFill>
        <p:spPr>
          <a:xfrm>
            <a:off x="6629400" y="1447800"/>
            <a:ext cx="1989138" cy="2667000"/>
          </a:xfrm>
          <a:noFill/>
          <a:ln w="3175" cap="flat" algn="ctr">
            <a:solidFill>
              <a:schemeClr val="tx1"/>
            </a:solidFill>
          </a:ln>
        </p:spPr>
      </p:pic>
      <p:pic>
        <p:nvPicPr>
          <p:cNvPr id="95238" name="Picture 6"/>
          <p:cNvPicPr>
            <a:picLocks noChangeAspect="1" noChangeArrowheads="1"/>
          </p:cNvPicPr>
          <p:nvPr/>
        </p:nvPicPr>
        <p:blipFill>
          <a:blip r:embed="rId4" cstate="print"/>
          <a:srcRect/>
          <a:stretch>
            <a:fillRect/>
          </a:stretch>
        </p:blipFill>
        <p:spPr bwMode="auto">
          <a:xfrm>
            <a:off x="381000" y="4267200"/>
            <a:ext cx="3581400" cy="2281238"/>
          </a:xfrm>
          <a:prstGeom prst="rect">
            <a:avLst/>
          </a:prstGeom>
          <a:noFill/>
          <a:ln w="3175" algn="ctr">
            <a:solidFill>
              <a:schemeClr val="tx1"/>
            </a:solidFill>
            <a:miter lim="800000"/>
            <a:headEnd/>
            <a:tailEnd/>
          </a:ln>
        </p:spPr>
      </p:pic>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46146" name="Text Box 2"/>
          <p:cNvSpPr txBox="1">
            <a:spLocks noChangeArrowheads="1"/>
          </p:cNvSpPr>
          <p:nvPr/>
        </p:nvSpPr>
        <p:spPr bwMode="auto">
          <a:xfrm>
            <a:off x="533400" y="304800"/>
            <a:ext cx="7848600" cy="946150"/>
          </a:xfrm>
          <a:prstGeom prst="rect">
            <a:avLst/>
          </a:prstGeom>
          <a:noFill/>
          <a:ln w="9525" algn="ctr">
            <a:noFill/>
            <a:miter lim="800000"/>
            <a:headEnd/>
            <a:tailEnd/>
          </a:ln>
          <a:effectLst/>
        </p:spPr>
        <p:txBody>
          <a:bodyPr>
            <a:spAutoFit/>
          </a:bodyPr>
          <a:lstStyle/>
          <a:p>
            <a:pPr algn="ctr">
              <a:defRPr/>
            </a:pPr>
            <a:r>
              <a:rPr lang="el-GR">
                <a:solidFill>
                  <a:schemeClr val="hlink"/>
                </a:solidFill>
                <a:effectLst>
                  <a:outerShdw blurRad="38100" dist="38100" dir="2700000" algn="tl">
                    <a:srgbClr val="000000"/>
                  </a:outerShdw>
                </a:effectLst>
              </a:rPr>
              <a:t>Στα οφέλη του θηλασμού για τα παιδιά περιλαμβάνονται, μεταξύ πολλών άλλων</a:t>
            </a:r>
            <a:r>
              <a:rPr lang="en-US">
                <a:solidFill>
                  <a:schemeClr val="hlink"/>
                </a:solidFill>
                <a:effectLst>
                  <a:outerShdw blurRad="38100" dist="38100" dir="2700000" algn="tl">
                    <a:srgbClr val="000000"/>
                  </a:outerShdw>
                </a:effectLst>
              </a:rPr>
              <a:t>:</a:t>
            </a:r>
            <a:endParaRPr lang="es-UY">
              <a:effectLst>
                <a:outerShdw blurRad="38100" dist="38100" dir="2700000" algn="tl">
                  <a:srgbClr val="000000"/>
                </a:outerShdw>
              </a:effectLst>
            </a:endParaRPr>
          </a:p>
        </p:txBody>
      </p:sp>
      <p:sp>
        <p:nvSpPr>
          <p:cNvPr id="646147" name="Text Box 3"/>
          <p:cNvSpPr txBox="1">
            <a:spLocks noChangeArrowheads="1"/>
          </p:cNvSpPr>
          <p:nvPr/>
        </p:nvSpPr>
        <p:spPr bwMode="auto">
          <a:xfrm>
            <a:off x="4038600" y="1524000"/>
            <a:ext cx="4876800" cy="2709863"/>
          </a:xfrm>
          <a:prstGeom prst="rect">
            <a:avLst/>
          </a:prstGeom>
          <a:noFill/>
          <a:ln w="9525" algn="ctr">
            <a:noFill/>
            <a:miter lim="800000"/>
            <a:headEnd/>
            <a:tailEnd/>
          </a:ln>
          <a:effectLst/>
        </p:spPr>
        <p:txBody>
          <a:bodyPr>
            <a:spAutoFit/>
          </a:bodyPr>
          <a:lstStyle/>
          <a:p>
            <a:pPr algn="r">
              <a:spcBef>
                <a:spcPct val="50000"/>
              </a:spcBef>
            </a:pPr>
            <a:r>
              <a:rPr lang="el-GR" sz="2400">
                <a:effectLst>
                  <a:outerShdw blurRad="38100" dist="38100" dir="2700000" algn="tl">
                    <a:srgbClr val="000000"/>
                  </a:outerShdw>
                </a:effectLst>
              </a:rPr>
              <a:t>Η πρόληψη απειλητικών για τη ζωή ασθενειών, όπως είναι οι γαστρεντερικές διαταραχές που προκαλούν διάρροια, καθώς και οξείες αναπνευστικές λοιμώξεις, όπως είναι η πνευμονία.</a:t>
            </a:r>
            <a:r>
              <a:rPr lang="el-GR"/>
              <a:t> </a:t>
            </a:r>
            <a:endParaRPr lang="es-UY"/>
          </a:p>
        </p:txBody>
      </p:sp>
      <p:sp>
        <p:nvSpPr>
          <p:cNvPr id="646148" name="Text Box 4"/>
          <p:cNvSpPr txBox="1">
            <a:spLocks noChangeArrowheads="1"/>
          </p:cNvSpPr>
          <p:nvPr/>
        </p:nvSpPr>
        <p:spPr bwMode="auto">
          <a:xfrm>
            <a:off x="304800" y="4876800"/>
            <a:ext cx="7467600" cy="1616075"/>
          </a:xfrm>
          <a:prstGeom prst="rect">
            <a:avLst/>
          </a:prstGeom>
          <a:noFill/>
          <a:ln w="9525" algn="ctr">
            <a:noFill/>
            <a:miter lim="800000"/>
            <a:headEnd/>
            <a:tailEnd/>
          </a:ln>
          <a:effectLst/>
        </p:spPr>
        <p:txBody>
          <a:bodyPr>
            <a:spAutoFit/>
          </a:bodyPr>
          <a:lstStyle/>
          <a:p>
            <a:pPr>
              <a:spcBef>
                <a:spcPct val="50000"/>
              </a:spcBef>
            </a:pPr>
            <a:r>
              <a:rPr lang="el-GR" sz="2500">
                <a:effectLst>
                  <a:outerShdw blurRad="38100" dist="38100" dir="2700000" algn="tl">
                    <a:srgbClr val="000000"/>
                  </a:outerShdw>
                </a:effectLst>
              </a:rPr>
              <a:t>Μειωμένη συχνότητα αλλεργιών, άσθματος, ωτίτιδας και εκζέματος κατά την παιδική ηλικία, και ρευματοειδούς αρθρίτιδας, παχυσαρκίας και διαβήτη αργότερα στη ζωή</a:t>
            </a:r>
            <a:r>
              <a:rPr lang="en-US" sz="2500">
                <a:effectLst>
                  <a:outerShdw blurRad="38100" dist="38100" dir="2700000" algn="tl">
                    <a:srgbClr val="000000"/>
                  </a:outerShdw>
                </a:effectLst>
              </a:rPr>
              <a:t>. </a:t>
            </a:r>
            <a:endParaRPr lang="es-UY" sz="2500">
              <a:effectLst>
                <a:outerShdw blurRad="38100" dist="38100" dir="2700000" algn="tl">
                  <a:srgbClr val="000000"/>
                </a:outerShdw>
              </a:effectLst>
            </a:endParaRPr>
          </a:p>
        </p:txBody>
      </p:sp>
      <p:pic>
        <p:nvPicPr>
          <p:cNvPr id="96261" name="Picture 6" descr="Black woman BF"/>
          <p:cNvPicPr>
            <a:picLocks noChangeAspect="1" noChangeArrowheads="1"/>
          </p:cNvPicPr>
          <p:nvPr/>
        </p:nvPicPr>
        <p:blipFill>
          <a:blip r:embed="rId3" cstate="print"/>
          <a:srcRect l="16302" t="29645" r="3999" b="8844"/>
          <a:stretch>
            <a:fillRect/>
          </a:stretch>
        </p:blipFill>
        <p:spPr bwMode="auto">
          <a:xfrm>
            <a:off x="304800" y="1981200"/>
            <a:ext cx="3657600" cy="2286000"/>
          </a:xfrm>
          <a:prstGeom prst="rect">
            <a:avLst/>
          </a:prstGeom>
          <a:noFill/>
          <a:ln w="3175">
            <a:solidFill>
              <a:schemeClr val="tx1"/>
            </a:solidFill>
            <a:miter lim="800000"/>
            <a:headEnd/>
            <a:tailEnd/>
          </a:ln>
        </p:spPr>
      </p:pic>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7282" name="Picture 2" descr="122"/>
          <p:cNvPicPr>
            <a:picLocks noChangeAspect="1" noChangeArrowheads="1"/>
          </p:cNvPicPr>
          <p:nvPr/>
        </p:nvPicPr>
        <p:blipFill>
          <a:blip r:embed="rId3" cstate="print"/>
          <a:srcRect/>
          <a:stretch>
            <a:fillRect/>
          </a:stretch>
        </p:blipFill>
        <p:spPr bwMode="auto">
          <a:xfrm>
            <a:off x="5715000" y="1981200"/>
            <a:ext cx="3006725" cy="4495800"/>
          </a:xfrm>
          <a:prstGeom prst="rect">
            <a:avLst/>
          </a:prstGeom>
          <a:noFill/>
          <a:ln w="3175">
            <a:solidFill>
              <a:schemeClr val="tx1"/>
            </a:solidFill>
            <a:miter lim="800000"/>
            <a:headEnd/>
            <a:tailEnd/>
          </a:ln>
        </p:spPr>
      </p:pic>
      <p:sp>
        <p:nvSpPr>
          <p:cNvPr id="648195" name="Text Box 3"/>
          <p:cNvSpPr txBox="1">
            <a:spLocks noChangeArrowheads="1"/>
          </p:cNvSpPr>
          <p:nvPr/>
        </p:nvSpPr>
        <p:spPr bwMode="auto">
          <a:xfrm>
            <a:off x="533400" y="1981200"/>
            <a:ext cx="4343400" cy="4449763"/>
          </a:xfrm>
          <a:prstGeom prst="rect">
            <a:avLst/>
          </a:prstGeom>
          <a:noFill/>
          <a:ln w="9525" algn="ctr">
            <a:noFill/>
            <a:miter lim="800000"/>
            <a:headEnd/>
            <a:tailEnd/>
          </a:ln>
          <a:effectLst/>
        </p:spPr>
        <p:txBody>
          <a:bodyPr>
            <a:spAutoFit/>
          </a:bodyPr>
          <a:lstStyle/>
          <a:p>
            <a:r>
              <a:rPr lang="el-GR">
                <a:effectLst>
                  <a:outerShdw blurRad="38100" dist="38100" dir="2700000" algn="tl">
                    <a:srgbClr val="000000"/>
                  </a:outerShdw>
                </a:effectLst>
              </a:rPr>
              <a:t>Πρόληψη</a:t>
            </a:r>
            <a:r>
              <a:rPr lang="en-US">
                <a:effectLst>
                  <a:outerShdw blurRad="38100" dist="38100" dir="2700000" algn="tl">
                    <a:srgbClr val="000000"/>
                  </a:outerShdw>
                </a:effectLst>
              </a:rPr>
              <a:t>: </a:t>
            </a:r>
          </a:p>
          <a:p>
            <a:pPr>
              <a:buFont typeface="Wingdings" pitchFamily="2" charset="2"/>
              <a:buChar char="n"/>
            </a:pPr>
            <a:endParaRPr lang="en-US">
              <a:effectLst>
                <a:outerShdw blurRad="38100" dist="38100" dir="2700000" algn="tl">
                  <a:srgbClr val="000000"/>
                </a:outerShdw>
              </a:effectLst>
            </a:endParaRPr>
          </a:p>
          <a:p>
            <a:pPr>
              <a:buFont typeface="Wingdings" pitchFamily="2" charset="2"/>
              <a:buChar char="n"/>
            </a:pPr>
            <a:r>
              <a:rPr lang="el-GR">
                <a:effectLst>
                  <a:outerShdw blurRad="38100" dist="38100" dir="2700000" algn="tl">
                    <a:srgbClr val="000000"/>
                  </a:outerShdw>
                </a:effectLst>
              </a:rPr>
              <a:t>της οστεοπόρωσης</a:t>
            </a:r>
            <a:endParaRPr lang="en-US">
              <a:effectLst>
                <a:outerShdw blurRad="38100" dist="38100" dir="2700000" algn="tl">
                  <a:srgbClr val="000000"/>
                </a:outerShdw>
              </a:effectLst>
            </a:endParaRPr>
          </a:p>
          <a:p>
            <a:pPr>
              <a:buFont typeface="Wingdings" pitchFamily="2" charset="2"/>
              <a:buChar char="n"/>
            </a:pPr>
            <a:endParaRPr lang="en-US">
              <a:effectLst>
                <a:outerShdw blurRad="38100" dist="38100" dir="2700000" algn="tl">
                  <a:srgbClr val="000000"/>
                </a:outerShdw>
              </a:effectLst>
            </a:endParaRPr>
          </a:p>
          <a:p>
            <a:pPr>
              <a:buFont typeface="Wingdings" pitchFamily="2" charset="2"/>
              <a:buChar char="n"/>
            </a:pPr>
            <a:r>
              <a:rPr lang="en-US">
                <a:effectLst>
                  <a:outerShdw blurRad="38100" dist="38100" dir="2700000" algn="tl">
                    <a:srgbClr val="000000"/>
                  </a:outerShdw>
                </a:effectLst>
              </a:rPr>
              <a:t> </a:t>
            </a:r>
            <a:r>
              <a:rPr lang="el-GR">
                <a:effectLst>
                  <a:outerShdw blurRad="38100" dist="38100" dir="2700000" algn="tl">
                    <a:srgbClr val="000000"/>
                  </a:outerShdw>
                </a:effectLst>
              </a:rPr>
              <a:t>του διαβήτη</a:t>
            </a:r>
            <a:endParaRPr lang="en-US">
              <a:effectLst>
                <a:outerShdw blurRad="38100" dist="38100" dir="2700000" algn="tl">
                  <a:srgbClr val="000000"/>
                </a:outerShdw>
              </a:effectLst>
            </a:endParaRPr>
          </a:p>
          <a:p>
            <a:pPr>
              <a:buFont typeface="Wingdings" pitchFamily="2" charset="2"/>
              <a:buChar char="n"/>
            </a:pPr>
            <a:endParaRPr lang="en-US">
              <a:effectLst>
                <a:outerShdw blurRad="38100" dist="38100" dir="2700000" algn="tl">
                  <a:srgbClr val="000000"/>
                </a:outerShdw>
              </a:effectLst>
            </a:endParaRPr>
          </a:p>
          <a:p>
            <a:pPr>
              <a:buFont typeface="Wingdings" pitchFamily="2" charset="2"/>
              <a:buChar char="n"/>
            </a:pPr>
            <a:r>
              <a:rPr lang="en-US">
                <a:effectLst>
                  <a:outerShdw blurRad="38100" dist="38100" dir="2700000" algn="tl">
                    <a:srgbClr val="000000"/>
                  </a:outerShdw>
                </a:effectLst>
              </a:rPr>
              <a:t> </a:t>
            </a:r>
            <a:r>
              <a:rPr lang="el-GR">
                <a:effectLst>
                  <a:outerShdw blurRad="38100" dist="38100" dir="2700000" algn="tl">
                    <a:srgbClr val="000000"/>
                  </a:outerShdw>
                </a:effectLst>
              </a:rPr>
              <a:t>του καρκίνου αναπαραγωγικών οργάνων </a:t>
            </a:r>
            <a:endParaRPr lang="es-UY">
              <a:effectLst>
                <a:outerShdw blurRad="38100" dist="38100" dir="2700000" algn="tl">
                  <a:srgbClr val="000000"/>
                </a:outerShdw>
              </a:effectLst>
            </a:endParaRPr>
          </a:p>
        </p:txBody>
      </p:sp>
      <p:sp>
        <p:nvSpPr>
          <p:cNvPr id="648196" name="Text Box 4"/>
          <p:cNvSpPr txBox="1">
            <a:spLocks noChangeArrowheads="1"/>
          </p:cNvSpPr>
          <p:nvPr/>
        </p:nvSpPr>
        <p:spPr bwMode="auto">
          <a:xfrm>
            <a:off x="533400" y="304800"/>
            <a:ext cx="7848600" cy="1006475"/>
          </a:xfrm>
          <a:prstGeom prst="rect">
            <a:avLst/>
          </a:prstGeom>
          <a:noFill/>
          <a:ln w="9525" algn="ctr">
            <a:noFill/>
            <a:miter lim="800000"/>
            <a:headEnd/>
            <a:tailEnd/>
          </a:ln>
          <a:effectLst/>
        </p:spPr>
        <p:txBody>
          <a:bodyPr>
            <a:spAutoFit/>
          </a:bodyPr>
          <a:lstStyle/>
          <a:p>
            <a:pPr algn="ctr"/>
            <a:r>
              <a:rPr lang="el-GR">
                <a:solidFill>
                  <a:schemeClr val="hlink"/>
                </a:solidFill>
                <a:effectLst>
                  <a:outerShdw blurRad="38100" dist="38100" dir="2700000" algn="tl">
                    <a:srgbClr val="000000"/>
                  </a:outerShdw>
                </a:effectLst>
              </a:rPr>
              <a:t>Στα οφέλη του θηλασμού για τις μητέρες περιλαμβάνονται, μεταξύ πολλών άλλων</a:t>
            </a:r>
            <a:r>
              <a:rPr lang="en-US" sz="3200">
                <a:solidFill>
                  <a:schemeClr val="hlink"/>
                </a:solidFill>
                <a:effectLst>
                  <a:outerShdw blurRad="38100" dist="38100" dir="2700000" algn="tl">
                    <a:srgbClr val="000000"/>
                  </a:outerShdw>
                </a:effectLst>
              </a:rPr>
              <a:t>: </a:t>
            </a:r>
            <a:endParaRPr lang="es-UY" sz="3200">
              <a:solidFill>
                <a:schemeClr val="hlink"/>
              </a:solidFill>
              <a:effectLst>
                <a:outerShdw blurRad="38100" dist="38100" dir="2700000" algn="tl">
                  <a:srgbClr val="000000"/>
                </a:outerShdw>
              </a:effectLst>
            </a:endParaRPr>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50243" name="Rectangle 3"/>
          <p:cNvSpPr>
            <a:spLocks noGrp="1" noChangeArrowheads="1"/>
          </p:cNvSpPr>
          <p:nvPr>
            <p:ph type="body" idx="4294967295"/>
          </p:nvPr>
        </p:nvSpPr>
        <p:spPr>
          <a:xfrm>
            <a:off x="3425825" y="1524000"/>
            <a:ext cx="5718175" cy="4575175"/>
          </a:xfrm>
        </p:spPr>
        <p:txBody>
          <a:bodyPr/>
          <a:lstStyle/>
          <a:p>
            <a:pPr algn="r" eaLnBrk="1" hangingPunct="1">
              <a:lnSpc>
                <a:spcPct val="90000"/>
              </a:lnSpc>
              <a:buFont typeface="Wingdings" pitchFamily="2" charset="2"/>
              <a:buNone/>
              <a:defRPr/>
            </a:pPr>
            <a:r>
              <a:rPr lang="el-GR" sz="2800" b="1" smtClean="0">
                <a:latin typeface="Arial" charset="0"/>
              </a:rPr>
              <a:t>Η βελτίωση του θηλασμού και μόνο θα αρκούσε για τη σωτηρία 3.500 και πλέον παιδιών την ημέρα, περισσότερο από κάθε άλλη προληπτική παρέμβαση της ιατρικής</a:t>
            </a:r>
            <a:r>
              <a:rPr lang="en-US" sz="2800" b="1" smtClean="0">
                <a:latin typeface="Arial" charset="0"/>
              </a:rPr>
              <a:t>.</a:t>
            </a:r>
            <a:r>
              <a:rPr lang="en-US" smtClean="0">
                <a:latin typeface="Arial" charset="0"/>
              </a:rPr>
              <a:t> </a:t>
            </a:r>
            <a:endParaRPr lang="es-MX" smtClean="0">
              <a:latin typeface="Arial" charset="0"/>
            </a:endParaRPr>
          </a:p>
        </p:txBody>
      </p:sp>
      <p:pic>
        <p:nvPicPr>
          <p:cNvPr id="98308" name="Picture 4" descr="Malawi BF 3 month"/>
          <p:cNvPicPr>
            <a:picLocks noChangeAspect="1" noChangeArrowheads="1"/>
          </p:cNvPicPr>
          <p:nvPr/>
        </p:nvPicPr>
        <p:blipFill>
          <a:blip r:embed="rId3" cstate="print"/>
          <a:srcRect b="13913"/>
          <a:stretch>
            <a:fillRect/>
          </a:stretch>
        </p:blipFill>
        <p:spPr bwMode="auto">
          <a:xfrm>
            <a:off x="304800" y="1600200"/>
            <a:ext cx="2749550" cy="3352800"/>
          </a:xfrm>
          <a:prstGeom prst="rect">
            <a:avLst/>
          </a:prstGeom>
          <a:noFill/>
          <a:ln w="38100">
            <a:solidFill>
              <a:schemeClr val="tx1"/>
            </a:solidFill>
            <a:miter lim="800000"/>
            <a:headEnd/>
            <a:tailEnd/>
          </a:ln>
        </p:spPr>
      </p:pic>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51267" name="Rectangle 3"/>
          <p:cNvSpPr>
            <a:spLocks noGrp="1" noChangeArrowheads="1"/>
          </p:cNvSpPr>
          <p:nvPr>
            <p:ph type="body" idx="1"/>
          </p:nvPr>
        </p:nvSpPr>
        <p:spPr>
          <a:xfrm>
            <a:off x="301625" y="762000"/>
            <a:ext cx="4727575" cy="5337175"/>
          </a:xfrm>
        </p:spPr>
        <p:txBody>
          <a:bodyPr/>
          <a:lstStyle/>
          <a:p>
            <a:pPr eaLnBrk="1" hangingPunct="1">
              <a:lnSpc>
                <a:spcPct val="80000"/>
              </a:lnSpc>
              <a:buFont typeface="Wingdings" pitchFamily="2" charset="2"/>
              <a:buNone/>
            </a:pPr>
            <a:r>
              <a:rPr lang="el-GR" sz="2800" smtClean="0">
                <a:latin typeface="Tahoma" pitchFamily="34" charset="0"/>
              </a:rPr>
              <a:t>Οι ιατρικές παρεμβάσεις που διαταράσσουν τη φυσιολογική διαδικασία του τοκετού, της γέννησης και της περιόδου που ακολουθεί αμέσως μετά για τη μητέρα και το νεογνό μπορεί να επηρεάσουν αρνητικά την έναρξη, τον αποκλειστικό χαρακτήρα και τη διάρκεια του θηλασμού με άμεσες επιπτώσεις στην επιβίωση και την υγεία</a:t>
            </a:r>
            <a:r>
              <a:rPr lang="en-US" sz="2800" smtClean="0">
                <a:latin typeface="Tahoma" pitchFamily="34" charset="0"/>
              </a:rPr>
              <a:t>. </a:t>
            </a:r>
            <a:endParaRPr lang="es-MX" sz="2800" smtClean="0">
              <a:latin typeface="Tahoma" pitchFamily="34" charset="0"/>
            </a:endParaRPr>
          </a:p>
        </p:txBody>
      </p:sp>
      <p:pic>
        <p:nvPicPr>
          <p:cNvPr id="99331" name="Picture 4" descr="Hosp Delivery BW Arms '75"/>
          <p:cNvPicPr>
            <a:picLocks noChangeAspect="1" noChangeArrowheads="1"/>
          </p:cNvPicPr>
          <p:nvPr/>
        </p:nvPicPr>
        <p:blipFill>
          <a:blip r:embed="rId3" cstate="print"/>
          <a:srcRect/>
          <a:stretch>
            <a:fillRect/>
          </a:stretch>
        </p:blipFill>
        <p:spPr bwMode="auto">
          <a:xfrm>
            <a:off x="5105400" y="1219200"/>
            <a:ext cx="3822700" cy="4370388"/>
          </a:xfrm>
          <a:prstGeom prst="rect">
            <a:avLst/>
          </a:prstGeom>
          <a:noFill/>
          <a:ln w="38100">
            <a:solidFill>
              <a:srgbClr val="000000"/>
            </a:solidFill>
            <a:miter lim="800000"/>
            <a:headEnd/>
            <a:tailEnd/>
          </a:ln>
        </p:spPr>
      </p:pic>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52291" name="Rectangle 3"/>
          <p:cNvSpPr>
            <a:spLocks noGrp="1" noChangeArrowheads="1"/>
          </p:cNvSpPr>
          <p:nvPr>
            <p:ph type="body" idx="4294967295"/>
          </p:nvPr>
        </p:nvSpPr>
        <p:spPr>
          <a:xfrm>
            <a:off x="0" y="152400"/>
            <a:ext cx="9144000" cy="5211763"/>
          </a:xfrm>
        </p:spPr>
        <p:txBody>
          <a:bodyPr/>
          <a:lstStyle/>
          <a:p>
            <a:pPr algn="ctr" eaLnBrk="1" hangingPunct="1">
              <a:buFont typeface="Wingdings" pitchFamily="2" charset="2"/>
              <a:buNone/>
            </a:pPr>
            <a:r>
              <a:rPr lang="el-GR" sz="2400" b="1" i="1" dirty="0" smtClean="0">
                <a:latin typeface="Arial" charset="0"/>
              </a:rPr>
              <a:t>Η πρωτοβουλία IMBCI λαμβάνει υπόψη τις σημαντικές ανισότητες που παρατηρούνται σε όλον τον κόσμο όσον αφορά τους πόρους και την πρόσβαση στην περίθαλψη</a:t>
            </a:r>
            <a:r>
              <a:rPr lang="en-US" sz="2400" b="1" i="1" dirty="0" smtClean="0">
                <a:latin typeface="Arial" charset="0"/>
              </a:rPr>
              <a:t>.</a:t>
            </a:r>
            <a:r>
              <a:rPr lang="en-US" sz="2800" i="1" dirty="0" smtClean="0">
                <a:latin typeface="Arial" charset="0"/>
              </a:rPr>
              <a:t> </a:t>
            </a:r>
            <a:endParaRPr lang="es-MX" sz="2800" i="1" dirty="0" smtClean="0">
              <a:latin typeface="Arial" charset="0"/>
            </a:endParaRPr>
          </a:p>
        </p:txBody>
      </p:sp>
      <p:sp>
        <p:nvSpPr>
          <p:cNvPr id="100356" name="Rectangle 4"/>
          <p:cNvSpPr>
            <a:spLocks noChangeArrowheads="1"/>
          </p:cNvSpPr>
          <p:nvPr/>
        </p:nvSpPr>
        <p:spPr bwMode="auto">
          <a:xfrm>
            <a:off x="304800" y="1778000"/>
            <a:ext cx="7315200" cy="822325"/>
          </a:xfrm>
          <a:prstGeom prst="rect">
            <a:avLst/>
          </a:prstGeom>
          <a:noFill/>
          <a:ln w="9525" algn="ctr">
            <a:noFill/>
            <a:miter lim="800000"/>
            <a:headEnd/>
            <a:tailEnd/>
          </a:ln>
        </p:spPr>
        <p:txBody>
          <a:bodyPr anchor="ctr">
            <a:spAutoFit/>
          </a:bodyPr>
          <a:lstStyle/>
          <a:p>
            <a:pPr lvl="1">
              <a:spcBef>
                <a:spcPct val="0"/>
              </a:spcBef>
              <a:buClrTx/>
              <a:buSzTx/>
              <a:buFont typeface="Arial" charset="0"/>
              <a:buNone/>
              <a:tabLst>
                <a:tab pos="914400" algn="l"/>
              </a:tabLst>
            </a:pPr>
            <a:r>
              <a:rPr lang="el-GR" sz="2400">
                <a:solidFill>
                  <a:schemeClr val="hlink"/>
                </a:solidFill>
                <a:latin typeface="Arial" charset="0"/>
              </a:rPr>
              <a:t>Οι προκλήσεις του </a:t>
            </a:r>
            <a:r>
              <a:rPr lang="es-ES" sz="2400">
                <a:solidFill>
                  <a:schemeClr val="hlink"/>
                </a:solidFill>
                <a:latin typeface="Arial" charset="0"/>
              </a:rPr>
              <a:t>21</a:t>
            </a:r>
            <a:r>
              <a:rPr lang="el-GR" sz="2400">
                <a:solidFill>
                  <a:schemeClr val="hlink"/>
                </a:solidFill>
                <a:latin typeface="Arial" charset="0"/>
              </a:rPr>
              <a:t>ου</a:t>
            </a:r>
            <a:r>
              <a:rPr lang="es-ES" sz="2400">
                <a:solidFill>
                  <a:schemeClr val="hlink"/>
                </a:solidFill>
                <a:latin typeface="Arial" charset="0"/>
              </a:rPr>
              <a:t> </a:t>
            </a:r>
            <a:r>
              <a:rPr lang="el-GR" sz="2400">
                <a:solidFill>
                  <a:schemeClr val="hlink"/>
                </a:solidFill>
                <a:latin typeface="Arial" charset="0"/>
              </a:rPr>
              <a:t>αιώνα αφορούν</a:t>
            </a:r>
            <a:r>
              <a:rPr lang="es-ES" sz="2400">
                <a:solidFill>
                  <a:schemeClr val="hlink"/>
                </a:solidFill>
                <a:latin typeface="Arial" charset="0"/>
              </a:rPr>
              <a:t>:</a:t>
            </a:r>
            <a:r>
              <a:rPr lang="es-ES" sz="2400">
                <a:latin typeface="Arial" charset="0"/>
              </a:rPr>
              <a:t> </a:t>
            </a:r>
          </a:p>
          <a:p>
            <a:pPr lvl="1">
              <a:spcBef>
                <a:spcPct val="0"/>
              </a:spcBef>
              <a:buClrTx/>
              <a:buSzTx/>
              <a:buFont typeface="Arial" charset="0"/>
              <a:buNone/>
              <a:tabLst>
                <a:tab pos="914400" algn="l"/>
              </a:tabLst>
            </a:pPr>
            <a:endParaRPr lang="es-ES" sz="2400">
              <a:latin typeface="Arial" charset="0"/>
            </a:endParaRPr>
          </a:p>
        </p:txBody>
      </p:sp>
      <p:pic>
        <p:nvPicPr>
          <p:cNvPr id="100357" name="Picture 5" descr="Terra02"/>
          <p:cNvPicPr>
            <a:picLocks noChangeAspect="1" noChangeArrowheads="1" noCrop="1"/>
          </p:cNvPicPr>
          <p:nvPr/>
        </p:nvPicPr>
        <p:blipFill>
          <a:blip r:embed="rId3" cstate="print"/>
          <a:srcRect/>
          <a:stretch>
            <a:fillRect/>
          </a:stretch>
        </p:blipFill>
        <p:spPr bwMode="auto">
          <a:xfrm>
            <a:off x="7696200" y="1905000"/>
            <a:ext cx="762000" cy="762000"/>
          </a:xfrm>
          <a:prstGeom prst="rect">
            <a:avLst/>
          </a:prstGeom>
          <a:noFill/>
          <a:ln w="9525">
            <a:noFill/>
            <a:miter lim="800000"/>
            <a:headEnd/>
            <a:tailEnd/>
          </a:ln>
        </p:spPr>
      </p:pic>
      <p:sp>
        <p:nvSpPr>
          <p:cNvPr id="100358" name="Text Box 6"/>
          <p:cNvSpPr txBox="1">
            <a:spLocks noChangeArrowheads="1"/>
          </p:cNvSpPr>
          <p:nvPr/>
        </p:nvSpPr>
        <p:spPr bwMode="auto">
          <a:xfrm>
            <a:off x="4953000" y="1676400"/>
            <a:ext cx="184150" cy="366713"/>
          </a:xfrm>
          <a:prstGeom prst="rect">
            <a:avLst/>
          </a:prstGeom>
          <a:noFill/>
          <a:ln w="9525">
            <a:noFill/>
            <a:miter lim="800000"/>
            <a:headEnd/>
            <a:tailEnd/>
          </a:ln>
        </p:spPr>
        <p:txBody>
          <a:bodyPr wrap="none">
            <a:spAutoFit/>
          </a:bodyPr>
          <a:lstStyle/>
          <a:p>
            <a:pPr eaLnBrk="0" hangingPunct="0">
              <a:spcBef>
                <a:spcPct val="0"/>
              </a:spcBef>
              <a:buClrTx/>
              <a:buSzTx/>
              <a:buFontTx/>
              <a:buNone/>
            </a:pPr>
            <a:endParaRPr lang="es-MX" sz="1800" b="0">
              <a:latin typeface="Arial" charset="0"/>
            </a:endParaRPr>
          </a:p>
        </p:txBody>
      </p:sp>
      <p:sp>
        <p:nvSpPr>
          <p:cNvPr id="100359" name="Text Box 7"/>
          <p:cNvSpPr txBox="1">
            <a:spLocks noChangeArrowheads="1"/>
          </p:cNvSpPr>
          <p:nvPr/>
        </p:nvSpPr>
        <p:spPr bwMode="auto">
          <a:xfrm>
            <a:off x="0" y="2667000"/>
            <a:ext cx="8534400" cy="1066800"/>
          </a:xfrm>
          <a:prstGeom prst="rect">
            <a:avLst/>
          </a:prstGeom>
          <a:noFill/>
          <a:ln w="9525">
            <a:noFill/>
            <a:miter lim="800000"/>
            <a:headEnd/>
            <a:tailEnd/>
          </a:ln>
        </p:spPr>
        <p:txBody>
          <a:bodyPr>
            <a:spAutoFit/>
          </a:bodyPr>
          <a:lstStyle/>
          <a:p>
            <a:pPr lvl="1">
              <a:spcBef>
                <a:spcPct val="0"/>
              </a:spcBef>
              <a:buSzTx/>
              <a:buFont typeface="Wingdings" pitchFamily="2" charset="2"/>
              <a:buChar char="Ø"/>
            </a:pPr>
            <a:r>
              <a:rPr lang="es-ES" sz="2400" dirty="0">
                <a:latin typeface="Arial" charset="0"/>
              </a:rPr>
              <a:t> </a:t>
            </a:r>
            <a:r>
              <a:rPr lang="el-GR" sz="2400" dirty="0"/>
              <a:t>τ</a:t>
            </a:r>
            <a:r>
              <a:rPr lang="el-GR" sz="2000" dirty="0"/>
              <a:t>η βελτίωση της πρόσβασης σε ειδικευμένους επαγγελματίες </a:t>
            </a:r>
            <a:r>
              <a:rPr lang="el-GR" sz="2000" dirty="0" err="1"/>
              <a:t>περιγεννητικής</a:t>
            </a:r>
            <a:r>
              <a:rPr lang="el-GR" sz="2000" dirty="0"/>
              <a:t> φροντίδας και επείγουσα νοσηλεία στις περιοχές όπου αυτά απουσιάζουν</a:t>
            </a:r>
            <a:endParaRPr lang="es-MX" sz="2000" dirty="0"/>
          </a:p>
        </p:txBody>
      </p:sp>
      <p:sp>
        <p:nvSpPr>
          <p:cNvPr id="100360" name="Text Box 8"/>
          <p:cNvSpPr txBox="1">
            <a:spLocks noChangeArrowheads="1"/>
          </p:cNvSpPr>
          <p:nvPr/>
        </p:nvSpPr>
        <p:spPr bwMode="auto">
          <a:xfrm>
            <a:off x="0" y="3962400"/>
            <a:ext cx="8763000" cy="762000"/>
          </a:xfrm>
          <a:prstGeom prst="rect">
            <a:avLst/>
          </a:prstGeom>
          <a:noFill/>
          <a:ln w="9525">
            <a:noFill/>
            <a:miter lim="800000"/>
            <a:headEnd/>
            <a:tailEnd/>
          </a:ln>
        </p:spPr>
        <p:txBody>
          <a:bodyPr>
            <a:spAutoFit/>
          </a:bodyPr>
          <a:lstStyle/>
          <a:p>
            <a:pPr lvl="1" eaLnBrk="0" hangingPunct="0">
              <a:spcBef>
                <a:spcPct val="0"/>
              </a:spcBef>
              <a:buSzTx/>
              <a:buFont typeface="Wingdings" pitchFamily="2" charset="2"/>
              <a:buChar char="Ø"/>
            </a:pPr>
            <a:r>
              <a:rPr lang="el-GR" sz="2000"/>
              <a:t>Τον περιορισμό της κατάχρησης άσκοπων ιατρικών παρεμβάσεων</a:t>
            </a:r>
            <a:r>
              <a:rPr lang="el-GR" sz="2400"/>
              <a:t> </a:t>
            </a:r>
            <a:endParaRPr lang="es-MX" sz="2400"/>
          </a:p>
        </p:txBody>
      </p:sp>
      <p:sp>
        <p:nvSpPr>
          <p:cNvPr id="100361" name="Text Box 9"/>
          <p:cNvSpPr txBox="1">
            <a:spLocks noChangeArrowheads="1"/>
          </p:cNvSpPr>
          <p:nvPr/>
        </p:nvSpPr>
        <p:spPr bwMode="auto">
          <a:xfrm>
            <a:off x="0" y="5029200"/>
            <a:ext cx="9144000" cy="701675"/>
          </a:xfrm>
          <a:prstGeom prst="rect">
            <a:avLst/>
          </a:prstGeom>
          <a:noFill/>
          <a:ln w="9525">
            <a:noFill/>
            <a:miter lim="800000"/>
            <a:headEnd/>
            <a:tailEnd/>
          </a:ln>
        </p:spPr>
        <p:txBody>
          <a:bodyPr>
            <a:spAutoFit/>
          </a:bodyPr>
          <a:lstStyle/>
          <a:p>
            <a:pPr lvl="1" eaLnBrk="0" hangingPunct="0">
              <a:spcBef>
                <a:spcPct val="0"/>
              </a:spcBef>
              <a:buSzTx/>
              <a:buFont typeface="Wingdings" pitchFamily="2" charset="2"/>
              <a:buChar char="Ø"/>
            </a:pPr>
            <a:r>
              <a:rPr lang="el-GR" sz="2000"/>
              <a:t>Την προαγωγή της κατανόησης των διαδικασιών του φυσικού τοκετού και του θηλασμού</a:t>
            </a:r>
            <a:endParaRPr lang="es-MX" sz="2000"/>
          </a:p>
        </p:txBody>
      </p:sp>
      <p:sp>
        <p:nvSpPr>
          <p:cNvPr id="100362" name="Text Box 10"/>
          <p:cNvSpPr txBox="1">
            <a:spLocks noChangeArrowheads="1"/>
          </p:cNvSpPr>
          <p:nvPr/>
        </p:nvSpPr>
        <p:spPr bwMode="auto">
          <a:xfrm>
            <a:off x="0" y="6019800"/>
            <a:ext cx="8305800" cy="1006475"/>
          </a:xfrm>
          <a:prstGeom prst="rect">
            <a:avLst/>
          </a:prstGeom>
          <a:noFill/>
          <a:ln w="9525">
            <a:noFill/>
            <a:miter lim="800000"/>
            <a:headEnd/>
            <a:tailEnd/>
          </a:ln>
        </p:spPr>
        <p:txBody>
          <a:bodyPr>
            <a:spAutoFit/>
          </a:bodyPr>
          <a:lstStyle/>
          <a:p>
            <a:pPr lvl="1" eaLnBrk="0" hangingPunct="0">
              <a:spcBef>
                <a:spcPct val="0"/>
              </a:spcBef>
              <a:buSzTx/>
              <a:buFont typeface="Wingdings" pitchFamily="2" charset="2"/>
              <a:buChar char="Ø"/>
            </a:pPr>
            <a:r>
              <a:rPr lang="el-GR" sz="2000"/>
              <a:t>Τη βελτίωση της ποιότητας της παρεχόμενης περίθαλψης σε όλες τις χώρες</a:t>
            </a:r>
            <a:r>
              <a:rPr lang="es-ES" sz="2000"/>
              <a:t>.</a:t>
            </a:r>
          </a:p>
          <a:p>
            <a:pPr eaLnBrk="0" hangingPunct="0">
              <a:spcBef>
                <a:spcPct val="0"/>
              </a:spcBef>
              <a:buClrTx/>
              <a:buSzTx/>
              <a:buFontTx/>
              <a:buNone/>
            </a:pPr>
            <a:endParaRPr lang="es-MX" sz="2000" b="0">
              <a:latin typeface="Arial" charset="0"/>
            </a:endParaRPr>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53314" name="Text Box 2"/>
          <p:cNvSpPr txBox="1">
            <a:spLocks noChangeArrowheads="1"/>
          </p:cNvSpPr>
          <p:nvPr/>
        </p:nvSpPr>
        <p:spPr bwMode="auto">
          <a:xfrm>
            <a:off x="1752600" y="228600"/>
            <a:ext cx="5638800" cy="1066800"/>
          </a:xfrm>
          <a:prstGeom prst="rect">
            <a:avLst/>
          </a:prstGeom>
          <a:noFill/>
          <a:ln w="9525" algn="ctr">
            <a:noFill/>
            <a:miter lim="800000"/>
            <a:headEnd/>
            <a:tailEnd/>
          </a:ln>
          <a:effectLst/>
        </p:spPr>
        <p:txBody>
          <a:bodyPr>
            <a:spAutoFit/>
          </a:bodyPr>
          <a:lstStyle/>
          <a:p>
            <a:pPr algn="ctr">
              <a:spcBef>
                <a:spcPct val="50000"/>
              </a:spcBef>
              <a:defRPr/>
            </a:pPr>
            <a:r>
              <a:rPr lang="el-GR" sz="3200">
                <a:solidFill>
                  <a:schemeClr val="hlink"/>
                </a:solidFill>
                <a:effectLst>
                  <a:outerShdw blurRad="38100" dist="38100" dir="2700000" algn="tl">
                    <a:srgbClr val="000000"/>
                  </a:outerShdw>
                </a:effectLst>
              </a:rPr>
              <a:t>Σχέση της </a:t>
            </a:r>
            <a:r>
              <a:rPr lang="en-US" sz="3200">
                <a:solidFill>
                  <a:schemeClr val="hlink"/>
                </a:solidFill>
                <a:effectLst>
                  <a:outerShdw blurRad="38100" dist="38100" dir="2700000" algn="tl">
                    <a:srgbClr val="000000"/>
                  </a:outerShdw>
                </a:effectLst>
              </a:rPr>
              <a:t>IMBCI </a:t>
            </a:r>
            <a:r>
              <a:rPr lang="el-GR" sz="3200">
                <a:solidFill>
                  <a:schemeClr val="hlink"/>
                </a:solidFill>
                <a:effectLst>
                  <a:outerShdw blurRad="38100" dist="38100" dir="2700000" algn="tl">
                    <a:srgbClr val="000000"/>
                  </a:outerShdw>
                </a:effectLst>
              </a:rPr>
              <a:t>με άλλες πρωτοβουλίες</a:t>
            </a:r>
            <a:endParaRPr lang="es-UY" sz="3200">
              <a:solidFill>
                <a:schemeClr val="hlink"/>
              </a:solidFill>
              <a:effectLst>
                <a:outerShdw blurRad="38100" dist="38100" dir="2700000" algn="tl">
                  <a:srgbClr val="000000"/>
                </a:outerShdw>
              </a:effectLst>
            </a:endParaRPr>
          </a:p>
        </p:txBody>
      </p:sp>
      <p:sp>
        <p:nvSpPr>
          <p:cNvPr id="653315" name="Text Box 3"/>
          <p:cNvSpPr txBox="1">
            <a:spLocks noChangeArrowheads="1"/>
          </p:cNvSpPr>
          <p:nvPr/>
        </p:nvSpPr>
        <p:spPr bwMode="auto">
          <a:xfrm>
            <a:off x="838200" y="1752600"/>
            <a:ext cx="7848600" cy="4435475"/>
          </a:xfrm>
          <a:prstGeom prst="rect">
            <a:avLst/>
          </a:prstGeom>
          <a:noFill/>
          <a:ln w="9525" algn="ctr">
            <a:noFill/>
            <a:miter lim="800000"/>
            <a:headEnd/>
            <a:tailEnd/>
          </a:ln>
          <a:effectLst/>
        </p:spPr>
        <p:txBody>
          <a:bodyPr>
            <a:spAutoFit/>
          </a:bodyPr>
          <a:lstStyle/>
          <a:p>
            <a:r>
              <a:rPr lang="el-GR" sz="2500">
                <a:effectLst>
                  <a:outerShdw blurRad="38100" dist="38100" dir="2700000" algn="tl">
                    <a:srgbClr val="000000"/>
                  </a:outerShdw>
                </a:effectLst>
              </a:rPr>
              <a:t>Η θέση της </a:t>
            </a:r>
            <a:r>
              <a:rPr lang="en-US" sz="2500">
                <a:effectLst>
                  <a:outerShdw blurRad="38100" dist="38100" dir="2700000" algn="tl">
                    <a:srgbClr val="000000"/>
                  </a:outerShdw>
                </a:effectLst>
              </a:rPr>
              <a:t>IMBCI </a:t>
            </a:r>
            <a:r>
              <a:rPr lang="el-GR" sz="2500">
                <a:effectLst>
                  <a:outerShdw blurRad="38100" dist="38100" dir="2700000" algn="tl">
                    <a:srgbClr val="000000"/>
                  </a:outerShdw>
                </a:effectLst>
              </a:rPr>
              <a:t>έρχεται να προστεθεί σε προηγούμενες πρωτοβουλίες, όπως είναι η «Πρωτοβουλία για την Ασφαλή Μητρότητα»</a:t>
            </a:r>
            <a:r>
              <a:rPr lang="el-GR" sz="2500"/>
              <a:t> (</a:t>
            </a:r>
            <a:r>
              <a:rPr lang="en-US" sz="2500">
                <a:effectLst>
                  <a:outerShdw blurRad="38100" dist="38100" dir="2700000" algn="tl">
                    <a:srgbClr val="000000"/>
                  </a:outerShdw>
                </a:effectLst>
              </a:rPr>
              <a:t>Safe Motherhood Initiative</a:t>
            </a:r>
            <a:r>
              <a:rPr lang="el-GR" sz="2500">
                <a:effectLst>
                  <a:outerShdw blurRad="38100" dist="38100" dir="2700000" algn="tl">
                    <a:srgbClr val="000000"/>
                  </a:outerShdw>
                </a:effectLst>
              </a:rPr>
              <a:t>)</a:t>
            </a:r>
            <a:r>
              <a:rPr lang="en-US" sz="2500">
                <a:effectLst>
                  <a:outerShdw blurRad="38100" dist="38100" dir="2700000" algn="tl">
                    <a:srgbClr val="000000"/>
                  </a:outerShdw>
                </a:effectLst>
              </a:rPr>
              <a:t> </a:t>
            </a:r>
            <a:r>
              <a:rPr lang="el-GR" sz="2500">
                <a:effectLst>
                  <a:outerShdw blurRad="38100" dist="38100" dir="2700000" algn="tl">
                    <a:srgbClr val="000000"/>
                  </a:outerShdw>
                </a:effectLst>
              </a:rPr>
              <a:t>και η πρωτοβουλία για νοσοκομεία "φιλικά προς τα βρέφη"</a:t>
            </a:r>
            <a:r>
              <a:rPr lang="el-GR" sz="2500"/>
              <a:t> </a:t>
            </a:r>
            <a:r>
              <a:rPr lang="el-GR" sz="2500">
                <a:effectLst>
                  <a:outerShdw blurRad="38100" dist="38100" dir="2700000" algn="tl">
                    <a:srgbClr val="000000"/>
                  </a:outerShdw>
                </a:effectLst>
              </a:rPr>
              <a:t>(</a:t>
            </a:r>
            <a:r>
              <a:rPr lang="en-US" sz="2500">
                <a:effectLst>
                  <a:outerShdw blurRad="38100" dist="38100" dir="2700000" algn="tl">
                    <a:srgbClr val="000000"/>
                  </a:outerShdw>
                </a:effectLst>
              </a:rPr>
              <a:t>Baby-Friendly Hospital Initiative</a:t>
            </a:r>
            <a:r>
              <a:rPr lang="el-GR" sz="2500">
                <a:effectLst>
                  <a:outerShdw blurRad="38100" dist="38100" dir="2700000" algn="tl">
                    <a:srgbClr val="000000"/>
                  </a:outerShdw>
                </a:effectLst>
              </a:rPr>
              <a:t>)</a:t>
            </a:r>
            <a:r>
              <a:rPr lang="en-US" sz="2500">
                <a:effectLst>
                  <a:outerShdw blurRad="38100" dist="38100" dir="2700000" algn="tl">
                    <a:srgbClr val="000000"/>
                  </a:outerShdw>
                </a:effectLst>
              </a:rPr>
              <a:t> (BFHI).</a:t>
            </a:r>
          </a:p>
          <a:p>
            <a:endParaRPr lang="en-US" sz="2500">
              <a:effectLst>
                <a:outerShdw blurRad="38100" dist="38100" dir="2700000" algn="tl">
                  <a:srgbClr val="000000"/>
                </a:outerShdw>
              </a:effectLst>
            </a:endParaRPr>
          </a:p>
          <a:p>
            <a:r>
              <a:rPr lang="el-GR" sz="2500">
                <a:effectLst>
                  <a:outerShdw blurRad="38100" dist="38100" dir="2700000" algn="tl">
                    <a:srgbClr val="000000"/>
                  </a:outerShdw>
                </a:effectLst>
              </a:rPr>
              <a:t>Η IMBCI συμβάλλει επίσης στην επίτευξη τουλάχιστον πέντε από τους οκτώ αναπτυξιακούς στόχους του ΟΗΕ για τη χιλιετία έως το 2015.</a:t>
            </a:r>
            <a:r>
              <a:rPr lang="el-GR" sz="2400"/>
              <a:t> </a:t>
            </a:r>
            <a:endParaRPr lang="es-UY" sz="2400"/>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79938" name="Text Box 2"/>
          <p:cNvSpPr txBox="1">
            <a:spLocks noChangeArrowheads="1"/>
          </p:cNvSpPr>
          <p:nvPr/>
        </p:nvSpPr>
        <p:spPr bwMode="auto">
          <a:xfrm>
            <a:off x="914400" y="457200"/>
            <a:ext cx="7467600" cy="1066800"/>
          </a:xfrm>
          <a:prstGeom prst="rect">
            <a:avLst/>
          </a:prstGeom>
          <a:noFill/>
          <a:ln w="9525" algn="ctr">
            <a:noFill/>
            <a:miter lim="800000"/>
            <a:headEnd/>
            <a:tailEnd/>
          </a:ln>
          <a:effectLst/>
        </p:spPr>
        <p:txBody>
          <a:bodyPr>
            <a:spAutoFit/>
          </a:bodyPr>
          <a:lstStyle/>
          <a:p>
            <a:pPr>
              <a:spcBef>
                <a:spcPct val="50000"/>
              </a:spcBef>
              <a:defRPr/>
            </a:pPr>
            <a:r>
              <a:rPr lang="el-GR" sz="3200">
                <a:solidFill>
                  <a:schemeClr val="hlink"/>
                </a:solidFill>
                <a:effectLst>
                  <a:outerShdw blurRad="38100" dist="38100" dir="2700000" algn="tl">
                    <a:srgbClr val="000000"/>
                  </a:outerShdw>
                </a:effectLst>
              </a:rPr>
              <a:t>Αναπτυξιακοί στόχοι του ΟΗΕ για τη χιλιετία</a:t>
            </a:r>
            <a:endParaRPr lang="es-UY" sz="3200">
              <a:solidFill>
                <a:schemeClr val="hlink"/>
              </a:solidFill>
              <a:effectLst>
                <a:outerShdw blurRad="38100" dist="38100" dir="2700000" algn="tl">
                  <a:srgbClr val="000000"/>
                </a:outerShdw>
              </a:effectLst>
            </a:endParaRPr>
          </a:p>
        </p:txBody>
      </p:sp>
      <p:sp>
        <p:nvSpPr>
          <p:cNvPr id="679939" name="Text Box 3"/>
          <p:cNvSpPr txBox="1">
            <a:spLocks noChangeArrowheads="1"/>
          </p:cNvSpPr>
          <p:nvPr/>
        </p:nvSpPr>
        <p:spPr bwMode="auto">
          <a:xfrm>
            <a:off x="609600" y="2057400"/>
            <a:ext cx="8077200" cy="1587500"/>
          </a:xfrm>
          <a:prstGeom prst="rect">
            <a:avLst/>
          </a:prstGeom>
          <a:noFill/>
          <a:ln w="9525" algn="ctr">
            <a:noFill/>
            <a:miter lim="800000"/>
            <a:headEnd/>
            <a:tailEnd/>
          </a:ln>
          <a:effectLst/>
        </p:spPr>
        <p:txBody>
          <a:bodyPr>
            <a:spAutoFit/>
          </a:bodyPr>
          <a:lstStyle/>
          <a:p>
            <a:r>
              <a:rPr lang="el-GR" dirty="0">
                <a:effectLst>
                  <a:outerShdw blurRad="38100" dist="38100" dir="2700000" algn="tl">
                    <a:srgbClr val="000000"/>
                  </a:outerShdw>
                </a:effectLst>
              </a:rPr>
              <a:t>Στόχος</a:t>
            </a:r>
            <a:r>
              <a:rPr lang="en-US" dirty="0">
                <a:effectLst>
                  <a:outerShdw blurRad="38100" dist="38100" dir="2700000" algn="tl">
                    <a:srgbClr val="000000"/>
                  </a:outerShdw>
                </a:effectLst>
              </a:rPr>
              <a:t> 1: </a:t>
            </a:r>
            <a:r>
              <a:rPr lang="el-GR" dirty="0">
                <a:effectLst>
                  <a:outerShdw blurRad="38100" dist="38100" dir="2700000" algn="tl">
                    <a:srgbClr val="000000"/>
                  </a:outerShdw>
                </a:effectLst>
              </a:rPr>
              <a:t>Εξάλειψη των ακραίων συνθηκών φτώχειας και της πείνας</a:t>
            </a:r>
            <a:r>
              <a:rPr lang="en-US" dirty="0">
                <a:effectLst>
                  <a:outerShdw blurRad="38100" dist="38100" dir="2700000" algn="tl">
                    <a:srgbClr val="000000"/>
                  </a:outerShdw>
                </a:effectLst>
              </a:rPr>
              <a:t>. </a:t>
            </a:r>
          </a:p>
          <a:p>
            <a:pPr>
              <a:spcBef>
                <a:spcPct val="50000"/>
              </a:spcBef>
            </a:pPr>
            <a:endParaRPr lang="es-UY" dirty="0">
              <a:effectLst>
                <a:outerShdw blurRad="38100" dist="38100" dir="2700000" algn="tl">
                  <a:srgbClr val="000000"/>
                </a:outerShdw>
              </a:effectLst>
            </a:endParaRPr>
          </a:p>
        </p:txBody>
      </p:sp>
      <p:sp>
        <p:nvSpPr>
          <p:cNvPr id="679940" name="Text Box 4"/>
          <p:cNvSpPr txBox="1">
            <a:spLocks noChangeArrowheads="1"/>
          </p:cNvSpPr>
          <p:nvPr/>
        </p:nvSpPr>
        <p:spPr bwMode="auto">
          <a:xfrm>
            <a:off x="1371600" y="4419600"/>
            <a:ext cx="6248400" cy="1187450"/>
          </a:xfrm>
          <a:prstGeom prst="rect">
            <a:avLst/>
          </a:prstGeom>
          <a:noFill/>
          <a:ln w="9525" algn="ctr">
            <a:noFill/>
            <a:miter lim="800000"/>
            <a:headEnd/>
            <a:tailEnd/>
          </a:ln>
          <a:effectLst/>
        </p:spPr>
        <p:txBody>
          <a:bodyPr>
            <a:spAutoFit/>
          </a:bodyPr>
          <a:lstStyle/>
          <a:p>
            <a:r>
              <a:rPr lang="el-GR" sz="2400">
                <a:effectLst>
                  <a:outerShdw blurRad="38100" dist="38100" dir="2700000" algn="tl">
                    <a:srgbClr val="000000"/>
                  </a:outerShdw>
                </a:effectLst>
              </a:rPr>
              <a:t>Η IMBCI προωθεί την καλύτερη δυνατή διατροφή για τη μητέρα και σίτιση για τα βρέφη</a:t>
            </a:r>
            <a:r>
              <a:rPr lang="en-US" sz="2400">
                <a:effectLst>
                  <a:outerShdw blurRad="38100" dist="38100" dir="2700000" algn="tl">
                    <a:srgbClr val="000000"/>
                  </a:outerShdw>
                </a:effectLst>
              </a:rPr>
              <a:t>. </a:t>
            </a:r>
            <a:endParaRPr lang="es-UY" sz="2400">
              <a:effectLst>
                <a:outerShdw blurRad="38100" dist="38100" dir="2700000" algn="tl">
                  <a:srgbClr val="000000"/>
                </a:outerShdw>
              </a:effectLst>
            </a:endParaRPr>
          </a:p>
        </p:txBody>
      </p:sp>
      <p:pic>
        <p:nvPicPr>
          <p:cNvPr id="102405" name="Picture 5" descr="Seta-Abaixo012"/>
          <p:cNvPicPr>
            <a:picLocks noGrp="1" noChangeAspect="1" noChangeArrowheads="1" noCrop="1"/>
          </p:cNvPicPr>
          <p:nvPr>
            <p:ph/>
          </p:nvPr>
        </p:nvPicPr>
        <p:blipFill>
          <a:blip r:embed="rId3" cstate="print"/>
          <a:srcRect/>
          <a:stretch>
            <a:fillRect/>
          </a:stretch>
        </p:blipFill>
        <p:spPr>
          <a:xfrm rot="16200000">
            <a:off x="690562" y="4567238"/>
            <a:ext cx="333375" cy="342900"/>
          </a:xfrm>
          <a:noFill/>
        </p:spPr>
      </p:pic>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80962" name="Text Box 2"/>
          <p:cNvSpPr txBox="1">
            <a:spLocks noChangeArrowheads="1"/>
          </p:cNvSpPr>
          <p:nvPr/>
        </p:nvSpPr>
        <p:spPr bwMode="auto">
          <a:xfrm>
            <a:off x="914400" y="457200"/>
            <a:ext cx="7467600" cy="1066800"/>
          </a:xfrm>
          <a:prstGeom prst="rect">
            <a:avLst/>
          </a:prstGeom>
          <a:noFill/>
          <a:ln w="9525" algn="ctr">
            <a:noFill/>
            <a:miter lim="800000"/>
            <a:headEnd/>
            <a:tailEnd/>
          </a:ln>
          <a:effectLst/>
        </p:spPr>
        <p:txBody>
          <a:bodyPr>
            <a:spAutoFit/>
          </a:bodyPr>
          <a:lstStyle/>
          <a:p>
            <a:pPr>
              <a:spcBef>
                <a:spcPct val="50000"/>
              </a:spcBef>
              <a:defRPr/>
            </a:pPr>
            <a:r>
              <a:rPr lang="el-GR" sz="3200">
                <a:solidFill>
                  <a:schemeClr val="hlink"/>
                </a:solidFill>
                <a:effectLst>
                  <a:outerShdw blurRad="38100" dist="38100" dir="2700000" algn="tl">
                    <a:srgbClr val="000000"/>
                  </a:outerShdw>
                </a:effectLst>
              </a:rPr>
              <a:t>Αναπτυξιακοί στόχοι του ΟΗΕ για τη χιλιετία</a:t>
            </a:r>
            <a:endParaRPr lang="es-UY" sz="3200">
              <a:solidFill>
                <a:schemeClr val="hlink"/>
              </a:solidFill>
              <a:effectLst>
                <a:outerShdw blurRad="38100" dist="38100" dir="2700000" algn="tl">
                  <a:srgbClr val="000000"/>
                </a:outerShdw>
              </a:effectLst>
            </a:endParaRPr>
          </a:p>
        </p:txBody>
      </p:sp>
      <p:sp>
        <p:nvSpPr>
          <p:cNvPr id="680963" name="Text Box 3"/>
          <p:cNvSpPr txBox="1">
            <a:spLocks noChangeArrowheads="1"/>
          </p:cNvSpPr>
          <p:nvPr/>
        </p:nvSpPr>
        <p:spPr bwMode="auto">
          <a:xfrm>
            <a:off x="609600" y="1752600"/>
            <a:ext cx="7467600" cy="1373188"/>
          </a:xfrm>
          <a:prstGeom prst="rect">
            <a:avLst/>
          </a:prstGeom>
          <a:noFill/>
          <a:ln w="9525" algn="ctr">
            <a:noFill/>
            <a:miter lim="800000"/>
            <a:headEnd/>
            <a:tailEnd/>
          </a:ln>
          <a:effectLst/>
        </p:spPr>
        <p:txBody>
          <a:bodyPr>
            <a:spAutoFit/>
          </a:bodyPr>
          <a:lstStyle/>
          <a:p>
            <a:pPr>
              <a:spcBef>
                <a:spcPct val="50000"/>
              </a:spcBef>
            </a:pPr>
            <a:r>
              <a:rPr lang="el-GR" dirty="0">
                <a:effectLst>
                  <a:outerShdw blurRad="38100" dist="38100" dir="2700000" algn="tl">
                    <a:srgbClr val="000000"/>
                  </a:outerShdw>
                </a:effectLst>
              </a:rPr>
              <a:t>Στόχος 3: Προώθηση της ισότητας των φύλων και ενδυνάμωση του ρόλου των γυναικών</a:t>
            </a:r>
            <a:r>
              <a:rPr lang="en-US" dirty="0">
                <a:effectLst>
                  <a:outerShdw blurRad="38100" dist="38100" dir="2700000" algn="tl">
                    <a:srgbClr val="000000"/>
                  </a:outerShdw>
                </a:effectLst>
              </a:rPr>
              <a:t>.</a:t>
            </a:r>
            <a:endParaRPr lang="es-UY" dirty="0">
              <a:effectLst>
                <a:outerShdw blurRad="38100" dist="38100" dir="2700000" algn="tl">
                  <a:srgbClr val="000000"/>
                </a:outerShdw>
              </a:effectLst>
            </a:endParaRPr>
          </a:p>
        </p:txBody>
      </p:sp>
      <p:sp>
        <p:nvSpPr>
          <p:cNvPr id="680964" name="Text Box 4"/>
          <p:cNvSpPr txBox="1">
            <a:spLocks noChangeArrowheads="1"/>
          </p:cNvSpPr>
          <p:nvPr/>
        </p:nvSpPr>
        <p:spPr bwMode="auto">
          <a:xfrm>
            <a:off x="1447800" y="3657600"/>
            <a:ext cx="6781800" cy="2282825"/>
          </a:xfrm>
          <a:prstGeom prst="rect">
            <a:avLst/>
          </a:prstGeom>
          <a:noFill/>
          <a:ln w="9525" algn="ctr">
            <a:noFill/>
            <a:miter lim="800000"/>
            <a:headEnd/>
            <a:tailEnd/>
          </a:ln>
          <a:effectLst/>
        </p:spPr>
        <p:txBody>
          <a:bodyPr>
            <a:spAutoFit/>
          </a:bodyPr>
          <a:lstStyle/>
          <a:p>
            <a:pPr>
              <a:spcBef>
                <a:spcPct val="50000"/>
              </a:spcBef>
              <a:defRPr/>
            </a:pPr>
            <a:r>
              <a:rPr lang="el-GR" sz="2400">
                <a:effectLst>
                  <a:outerShdw blurRad="38100" dist="38100" dir="2700000" algn="tl">
                    <a:srgbClr val="000000"/>
                  </a:outerShdw>
                </a:effectLst>
              </a:rPr>
              <a:t>Η IMBCI ζητεί η ενδυνάμωση των γυναικών να επιτευχθεί μέσω της εκπαίδευσης και της περίθαλψης με σεβασμό και φροντίδα κατά την εγκυμοσύνη, τον τοκετό και τη μεταγεννητική περίοδο</a:t>
            </a:r>
            <a:r>
              <a:rPr lang="en-US" sz="2400">
                <a:effectLst>
                  <a:outerShdw blurRad="38100" dist="38100" dir="2700000" algn="tl">
                    <a:srgbClr val="000000"/>
                  </a:outerShdw>
                </a:effectLst>
              </a:rPr>
              <a:t>.</a:t>
            </a:r>
            <a:endParaRPr lang="es-UY" sz="2400">
              <a:effectLst>
                <a:outerShdw blurRad="38100" dist="38100" dir="2700000" algn="tl">
                  <a:srgbClr val="000000"/>
                </a:outerShdw>
              </a:effectLst>
            </a:endParaRPr>
          </a:p>
        </p:txBody>
      </p:sp>
      <p:pic>
        <p:nvPicPr>
          <p:cNvPr id="103429" name="Picture 5" descr="Seta-Abaixo012"/>
          <p:cNvPicPr>
            <a:picLocks noGrp="1" noChangeAspect="1" noChangeArrowheads="1" noCrop="1"/>
          </p:cNvPicPr>
          <p:nvPr>
            <p:ph/>
          </p:nvPr>
        </p:nvPicPr>
        <p:blipFill>
          <a:blip r:embed="rId3" cstate="print"/>
          <a:srcRect/>
          <a:stretch>
            <a:fillRect/>
          </a:stretch>
        </p:blipFill>
        <p:spPr>
          <a:xfrm rot="16200000">
            <a:off x="842962" y="3729038"/>
            <a:ext cx="333375" cy="342900"/>
          </a:xfrm>
          <a:noFill/>
        </p:spPr>
      </p:pic>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TIMING" val="|3.9"/>
</p:tagLst>
</file>

<file path=ppt/tags/tag2.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TIMING" val="|8.6|3"/>
</p:tagLst>
</file>

<file path=ppt/theme/theme1.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defRPr kumimoji="0" lang="en-US" sz="2800" b="1" i="0" u="none" strike="noStrike" cap="none" normalizeH="0" baseline="0" smtClean="0">
            <a:ln>
              <a:noFill/>
            </a:ln>
            <a:solidFill>
              <a:schemeClr val="tx1"/>
            </a:solidFill>
            <a:effectLst>
              <a:outerShdw blurRad="38100" dist="38100" dir="2700000" algn="tl">
                <a:srgbClr val="000000">
                  <a:alpha val="43137"/>
                </a:srgbClr>
              </a:outerShdw>
            </a:effectLst>
            <a:latin typeface="Tahoma"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defRPr kumimoji="0" lang="en-US" sz="2800" b="1" i="0" u="none" strike="noStrike" cap="none" normalizeH="0" baseline="0" smtClean="0">
            <a:ln>
              <a:noFill/>
            </a:ln>
            <a:solidFill>
              <a:schemeClr val="tx1"/>
            </a:solidFill>
            <a:effectLst>
              <a:outerShdw blurRad="38100" dist="38100" dir="2700000" algn="tl">
                <a:srgbClr val="000000">
                  <a:alpha val="43137"/>
                </a:srgbClr>
              </a:outerShdw>
            </a:effectLst>
            <a:latin typeface="Tahoma" pitchFamily="34"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Θέμα του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Θέμα του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Stream</Template>
  <TotalTime>9413</TotalTime>
  <Words>5241</Words>
  <Application>Microsoft Macintosh PowerPoint</Application>
  <PresentationFormat>On-screen Show (4:3)</PresentationFormat>
  <Paragraphs>470</Paragraphs>
  <Slides>105</Slides>
  <Notes>105</Notes>
  <HiddenSlides>0</HiddenSlides>
  <MMClips>0</MMClips>
  <ScaleCrop>false</ScaleCrop>
  <HeadingPairs>
    <vt:vector size="4" baseType="variant">
      <vt:variant>
        <vt:lpstr>Design Template</vt:lpstr>
      </vt:variant>
      <vt:variant>
        <vt:i4>1</vt:i4>
      </vt:variant>
      <vt:variant>
        <vt:lpstr>Slide Titles</vt:lpstr>
      </vt:variant>
      <vt:variant>
        <vt:i4>105</vt:i4>
      </vt:variant>
    </vt:vector>
  </HeadingPairs>
  <TitlesOfParts>
    <vt:vector size="106" baseType="lpstr">
      <vt:lpstr>Stream</vt:lpstr>
      <vt:lpstr>Slide 1</vt:lpstr>
      <vt:lpstr>Μια πρωτοβουλία της Διεθνούς Οργάνωσης «ΜητέραΒρέφος-Γέννηση» (IMBCO)</vt:lpstr>
      <vt:lpstr>Slide 3</vt:lpstr>
      <vt:lpstr>Slide 4</vt:lpstr>
      <vt:lpstr>Slide 5</vt:lpstr>
      <vt:lpstr>Διεθνής εκπροσώπηση στην CIMS</vt:lpstr>
      <vt:lpstr>Slide 7</vt:lpstr>
      <vt:lpstr>Slide 8</vt:lpstr>
      <vt:lpstr>Slide 9</vt:lpstr>
      <vt:lpstr>Slide 10</vt:lpstr>
      <vt:lpstr>Συμμετέχοντες στην «Τεχνική Συμβουλευτική Επιτροπή» (TAG)</vt:lpstr>
      <vt:lpstr>Slide 12</vt:lpstr>
      <vt:lpstr>Slide 13</vt:lpstr>
      <vt:lpstr>Slide 14</vt:lpstr>
      <vt:lpstr>Slide 15</vt:lpstr>
      <vt:lpstr>Βασικές αρχές της πρωτοβουλίας IMBCI </vt:lpstr>
      <vt:lpstr>Slide 17</vt:lpstr>
      <vt:lpstr>Slide 18</vt:lpstr>
      <vt:lpstr>Slide 19</vt:lpstr>
      <vt:lpstr>Slide 20</vt:lpstr>
      <vt:lpstr>Βασικές αρχές της πρωτοβουλίας IMBCI</vt:lpstr>
      <vt:lpstr>Slide 22</vt:lpstr>
      <vt:lpstr>Slide 23</vt:lpstr>
      <vt:lpstr>Slide 24</vt:lpstr>
      <vt:lpstr>Slide 25</vt:lpstr>
      <vt:lpstr>Slide 26</vt:lpstr>
      <vt:lpstr>Slide 27</vt:lpstr>
      <vt:lpstr>Slide 28</vt:lpstr>
      <vt:lpstr>Slide 29</vt:lpstr>
      <vt:lpstr>Slide 30</vt:lpstr>
      <vt:lpstr>Slide 31</vt:lpstr>
      <vt:lpstr>Slide 32</vt:lpstr>
      <vt:lpstr>Βήμα 4</vt:lpstr>
      <vt:lpstr>Slide 34</vt:lpstr>
      <vt:lpstr>Slide 35</vt:lpstr>
      <vt:lpstr>Slide 36</vt:lpstr>
      <vt:lpstr>Slide 37</vt:lpstr>
      <vt:lpstr>Slide 38</vt:lpstr>
      <vt:lpstr>Slide 39</vt:lpstr>
      <vt:lpstr>Πρακτικές οι οποίες είναι αποδεδειγμένα ευεργετικές περιλαμβάνουν, μεταξύ άλλων:</vt:lpstr>
      <vt:lpstr>Πρακτικές οι οποίες είναι αποδεδειγμένα ευεργετικές περιλαμβάνουν, μεταξύ άλλων:</vt:lpstr>
      <vt:lpstr>Πρακτικές οι οποίες είναι αποδεδειγμένα ευεργετικές περιλαμβάνουν, μεταξύ άλλων:</vt:lpstr>
      <vt:lpstr>Πρακτικές οι οποίες είναι αποδεδειγμένα ευεργετικές περιλαμβάνουν, μεταξύ άλλων:</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Μέτρα που προάγουν τη γενικότερη ευεξία και προλαμβάνουν τις ασθένειες</vt:lpstr>
      <vt:lpstr>Μέτρα που προάγουν τη γενικότερη ευεξία και προλαμβάνουν τις ασθένειες</vt:lpstr>
      <vt:lpstr>Μέτρα που προάγουν τη γενικότερη ευεξία και προλαμβάνουν τις ασθένειες</vt:lpstr>
      <vt:lpstr>Μέτρα που προάγουν τη γενικότερη ευεξία και προλαμβάνουν τις ασθένειες</vt:lpstr>
      <vt:lpstr>Μέτρα που προάγουν τη γενικότερη ευεξία και προλαμβάνουν τις ασθένειες</vt:lpstr>
      <vt:lpstr>Slide 64</vt:lpstr>
      <vt:lpstr>Slide 65</vt:lpstr>
      <vt:lpstr>Βήμα 9 (συνέχεια) Ειδικότερα, άτομα εργαζόμενα σε ιδρύματα, υπηρεσίες και φορείς που παρέχουν υπηρεσίες μαιευτικού χαρακτήρα πρέπει: </vt:lpstr>
      <vt:lpstr>Βήμα 9 (συνέχεια) Ειδικότερα, άτομα εργαζόμενα σε ιδρύματα, υπηρεσίες και φορείς που παρέχουν υπηρεσίες μαιευτικού χαρακτήρα πρέπει: </vt:lpstr>
      <vt:lpstr>Βήμα 9 (συνέχεια) Ειδικότερα, άτομα εργαζόμενα σε ιδρύματα, υπηρεσίες και φορείς που παρέχουν υπηρεσίες μαιευτικού χαρακτήρα πρέπει: </vt:lpstr>
      <vt:lpstr>Slide 69</vt:lpstr>
      <vt:lpstr>Slide 70</vt:lpstr>
      <vt:lpstr>Slide 71</vt:lpstr>
      <vt:lpstr>Slide 72</vt:lpstr>
      <vt:lpstr>Slide 73</vt:lpstr>
      <vt:lpstr>Slide 74</vt:lpstr>
      <vt:lpstr>10 βήματα για επιτυχή θηλασμό</vt:lpstr>
      <vt:lpstr>Slide 76</vt:lpstr>
      <vt:lpstr>Slide 77</vt:lpstr>
      <vt:lpstr>Slide 78</vt:lpstr>
      <vt:lpstr>Slide 79</vt:lpstr>
      <vt:lpstr>Slide 80</vt:lpstr>
      <vt:lpstr>Η IMBCI στον παγκόσμιο χάρτη</vt:lpstr>
      <vt:lpstr>Slide 82</vt:lpstr>
      <vt:lpstr>Slide 83</vt:lpstr>
      <vt:lpstr>Slide 84</vt:lpstr>
      <vt:lpstr>Slide 85</vt:lpstr>
      <vt:lpstr>Slide 86</vt:lpstr>
      <vt:lpstr>Slide 87</vt:lpstr>
      <vt:lpstr>Ποσοστά καισαρικής σε ολόκληρο τον κόσμο</vt:lpstr>
      <vt:lpstr>Slide 89</vt:lpstr>
      <vt:lpstr>Slide 90</vt:lpstr>
      <vt:lpstr>Η σημασία του θηλασμού</vt:lpstr>
      <vt:lpstr>Slide 92</vt:lpstr>
      <vt:lpstr>Slide 93</vt:lpstr>
      <vt:lpstr>Slide 94</vt:lpstr>
      <vt:lpstr>Slide 95</vt:lpstr>
      <vt:lpstr>Slide 96</vt:lpstr>
      <vt:lpstr>Slide 97</vt:lpstr>
      <vt:lpstr>Slide 98</vt:lpstr>
      <vt:lpstr>Slide 99</vt:lpstr>
      <vt:lpstr>Slide 100</vt:lpstr>
      <vt:lpstr>Slide 101</vt:lpstr>
      <vt:lpstr>Συνδεθείτε και στηρίξτε μας! www.imbci.org  </vt:lpstr>
      <vt:lpstr>Το βέλτιστο μοντέλο φροντίδας του ζεύγους ΜητέραςΒρέφους</vt:lpstr>
      <vt:lpstr>Slide 104</vt:lpstr>
      <vt:lpstr>Slide 105</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IMBFI</dc:title>
  <dc:creator>Robbie Davis-Floyd</dc:creator>
  <cp:lastModifiedBy>Rae Davies</cp:lastModifiedBy>
  <cp:revision>760</cp:revision>
  <cp:lastPrinted>2007-01-17T23:23:28Z</cp:lastPrinted>
  <dcterms:created xsi:type="dcterms:W3CDTF">2013-04-02T22:29:29Z</dcterms:created>
  <dcterms:modified xsi:type="dcterms:W3CDTF">2013-04-02T22:31:04Z</dcterms:modified>
</cp:coreProperties>
</file>